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основных умений и навыков по самообслуживанию у детей с ОВЗ»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149080"/>
            <a:ext cx="8229600" cy="144016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Маленькими шагами</a:t>
            </a:r>
          </a:p>
          <a:p>
            <a:pPr marL="0" indent="0" algn="r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намеченной цели»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78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Подготовительные навыки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Сидеть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команды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Координировать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глаз, с одной стороны, и движение ног, рук и пальцев, с другой (зрительно-моторная координация)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8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концентрировать внимание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сконцентрировать внимание на задании и не обращать внимание на другие вещи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смотреть на вас, слушать то, что вы ему говорите, и быть в состоянии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ваши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</a:t>
            </a:r>
          </a:p>
        </p:txBody>
      </p:sp>
    </p:spTree>
    <p:extLst>
      <p:ext uri="{BB962C8B-B14F-4D97-AF65-F5344CB8AC3E}">
        <p14:creationId xmlns:p14="http://schemas.microsoft.com/office/powerpoint/2010/main" val="29508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научить ребенка концентрировать внимание?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20000"/>
          </a:bodyPr>
          <a:lstStyle/>
          <a:p>
            <a:pPr marL="857250" indent="-857250">
              <a:buFont typeface="+mj-lt"/>
              <a:buAutoNum type="romanU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Стойте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(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 разговариваете с ребенком, помните, что он должен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видеть,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слышать вас)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Позаботьтесь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чтобы ваше лицо было на уровне его глаз (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располагайтесь так, чтобы ребенок видел ваше лицо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Зовите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по имени (</a:t>
            </a:r>
            <a:r>
              <a:rPr lang="ru-RU" sz="3600" i="1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3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он поймет скорее всего. Это его </a:t>
            </a:r>
            <a:r>
              <a:rPr lang="ru-RU" sz="3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2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6120680"/>
          </a:xfrm>
        </p:spPr>
        <p:txBody>
          <a:bodyPr>
            <a:no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</a:t>
            </a: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подбирайте слова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(пользуйтесь знакомыми словами и короткими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предложениями)</a:t>
            </a: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(говоря о людях, местах и предметах, используйте всегда одни и те же слова)</a:t>
            </a: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(дополняйте свои слова соответствующими жестами, ребёнок сможет легче понять вас и охотнее сконцентрирует внимание)</a:t>
            </a:r>
          </a:p>
        </p:txBody>
      </p:sp>
    </p:spTree>
    <p:extLst>
      <p:ext uri="{BB962C8B-B14F-4D97-AF65-F5344CB8AC3E}">
        <p14:creationId xmlns:p14="http://schemas.microsoft.com/office/powerpoint/2010/main" val="298483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подготовительные навыки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Основные навыки, связанные с умением концентрировать внимание</a:t>
            </a:r>
          </a:p>
          <a:p>
            <a:pPr marL="900113" indent="-1778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Смотрит, когда его зовут</a:t>
            </a:r>
          </a:p>
          <a:p>
            <a:pPr marL="900113" indent="-1778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Приходит, когда его зовут</a:t>
            </a:r>
          </a:p>
          <a:p>
            <a:pPr marL="900113" indent="-1778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Узнает предметы</a:t>
            </a:r>
          </a:p>
          <a:p>
            <a:pPr marL="900113" indent="-1778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простые указания</a:t>
            </a:r>
          </a:p>
          <a:p>
            <a:pPr marL="900113" indent="-1778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Имитирует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3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pPr marL="442913" indent="-442913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общей моторики</a:t>
            </a:r>
          </a:p>
          <a:p>
            <a:pPr marL="442913" indent="2794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Садится</a:t>
            </a:r>
          </a:p>
          <a:p>
            <a:pPr marL="442913" indent="2794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Встает со стула</a:t>
            </a:r>
          </a:p>
          <a:p>
            <a:pPr marL="442913" indent="2794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</a:t>
            </a:r>
          </a:p>
          <a:p>
            <a:pPr marL="442913" indent="27940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Поднимается и спускается по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ступенькам</a:t>
            </a:r>
          </a:p>
          <a:p>
            <a:pPr marL="442913" indent="-442913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Основные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тонкой моторики</a:t>
            </a:r>
          </a:p>
          <a:p>
            <a:pPr marL="442913" indent="87313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Толкает, тянет, держит и поворачивает</a:t>
            </a:r>
          </a:p>
          <a:p>
            <a:pPr marL="442913" indent="87313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Держит и выпускает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 предметы</a:t>
            </a:r>
          </a:p>
          <a:p>
            <a:pPr marL="442913" indent="87313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с водой</a:t>
            </a:r>
          </a:p>
          <a:p>
            <a:pPr marL="442913" indent="87313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Опускает предметы в отверстие в коробке</a:t>
            </a:r>
          </a:p>
          <a:p>
            <a:pPr marL="442913" indent="87313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Берет мелкие предметы двумя пальцами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9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</TotalTime>
  <Words>261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Тема: «Формирование основных умений и навыков по самообслуживанию у детей с ОВЗ»</vt:lpstr>
      <vt:lpstr>Подготовительные навыки</vt:lpstr>
      <vt:lpstr>Умение концентрировать внимание</vt:lpstr>
      <vt:lpstr>Как научить ребенка концентрировать внимание?</vt:lpstr>
      <vt:lpstr>Презентация PowerPoint</vt:lpstr>
      <vt:lpstr>Другие подготовительные навыки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«Подготовительные навыки»</dc:title>
  <dc:creator>Dell</dc:creator>
  <cp:lastModifiedBy>so6</cp:lastModifiedBy>
  <cp:revision>7</cp:revision>
  <dcterms:created xsi:type="dcterms:W3CDTF">2016-01-27T07:59:25Z</dcterms:created>
  <dcterms:modified xsi:type="dcterms:W3CDTF">2016-03-17T12:40:27Z</dcterms:modified>
</cp:coreProperties>
</file>