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63" r:id="rId5"/>
    <p:sldId id="259" r:id="rId6"/>
    <p:sldId id="276" r:id="rId7"/>
    <p:sldId id="275" r:id="rId8"/>
    <p:sldId id="273" r:id="rId9"/>
    <p:sldId id="277" r:id="rId10"/>
    <p:sldId id="278" r:id="rId11"/>
    <p:sldId id="279" r:id="rId12"/>
    <p:sldId id="267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98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п/г 2014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счет до 10</c:v>
                </c:pt>
                <c:pt idx="1">
                  <c:v>счет до 50</c:v>
                </c:pt>
                <c:pt idx="2">
                  <c:v>различение цветов</c:v>
                </c:pt>
                <c:pt idx="3">
                  <c:v>различение оттенков цвета</c:v>
                </c:pt>
                <c:pt idx="4">
                  <c:v>подбор цвета</c:v>
                </c:pt>
                <c:pt idx="5">
                  <c:v>выстраивание симметрии</c:v>
                </c:pt>
                <c:pt idx="6">
                  <c:v>построение композиции</c:v>
                </c:pt>
                <c:pt idx="7">
                  <c:v>гибкость кисти</c:v>
                </c:pt>
                <c:pt idx="8">
                  <c:v>точность движения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1.7000000000000004</c:v>
                </c:pt>
                <c:pt idx="8">
                  <c:v>1.8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п/г 2014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счет до 10</c:v>
                </c:pt>
                <c:pt idx="1">
                  <c:v>счет до 50</c:v>
                </c:pt>
                <c:pt idx="2">
                  <c:v>различение цветов</c:v>
                </c:pt>
                <c:pt idx="3">
                  <c:v>различение оттенков цвета</c:v>
                </c:pt>
                <c:pt idx="4">
                  <c:v>подбор цвета</c:v>
                </c:pt>
                <c:pt idx="5">
                  <c:v>выстраивание симметрии</c:v>
                </c:pt>
                <c:pt idx="6">
                  <c:v>построение композиции</c:v>
                </c:pt>
                <c:pt idx="7">
                  <c:v>гибкость кисти</c:v>
                </c:pt>
                <c:pt idx="8">
                  <c:v>точность движения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4</c:v>
                </c:pt>
                <c:pt idx="1">
                  <c:v>3</c:v>
                </c:pt>
                <c:pt idx="2">
                  <c:v>3.5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2.8</c:v>
                </c:pt>
                <c:pt idx="7">
                  <c:v>3.2</c:v>
                </c:pt>
                <c:pt idx="8">
                  <c:v>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п/г 2015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счет до 10</c:v>
                </c:pt>
                <c:pt idx="1">
                  <c:v>счет до 50</c:v>
                </c:pt>
                <c:pt idx="2">
                  <c:v>различение цветов</c:v>
                </c:pt>
                <c:pt idx="3">
                  <c:v>различение оттенков цвета</c:v>
                </c:pt>
                <c:pt idx="4">
                  <c:v>подбор цвета</c:v>
                </c:pt>
                <c:pt idx="5">
                  <c:v>выстраивание симметрии</c:v>
                </c:pt>
                <c:pt idx="6">
                  <c:v>построение композиции</c:v>
                </c:pt>
                <c:pt idx="7">
                  <c:v>гибкость кисти</c:v>
                </c:pt>
                <c:pt idx="8">
                  <c:v>точность движения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5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4.5</c:v>
                </c:pt>
                <c:pt idx="5">
                  <c:v>4.2</c:v>
                </c:pt>
                <c:pt idx="6">
                  <c:v>4</c:v>
                </c:pt>
                <c:pt idx="7">
                  <c:v>5</c:v>
                </c:pt>
                <c:pt idx="8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598016"/>
        <c:axId val="128599552"/>
      </c:lineChart>
      <c:catAx>
        <c:axId val="128598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8599552"/>
        <c:crosses val="autoZero"/>
        <c:auto val="1"/>
        <c:lblAlgn val="ctr"/>
        <c:lblOffset val="100"/>
        <c:noMultiLvlLbl val="0"/>
      </c:catAx>
      <c:valAx>
        <c:axId val="128599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8598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85333430543428"/>
          <c:y val="8.0577492322070107E-2"/>
          <c:w val="0.16588740643530681"/>
          <c:h val="0.22085530651505306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353812076550607E-2"/>
          <c:y val="3.3243658193509287E-2"/>
          <c:w val="0.81445357332599022"/>
          <c:h val="0.8741593088380812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2013-2014</c:v>
                </c:pt>
              </c:strCache>
            </c:strRef>
          </c:tx>
          <c:spPr>
            <a:ln w="76200"/>
          </c:spPr>
          <c:marker>
            <c:symbol val="none"/>
          </c:marker>
          <c:dLbls>
            <c:txPr>
              <a:bodyPr/>
              <a:lstStyle/>
              <a:p>
                <a:pPr>
                  <a:defRPr sz="900" b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401</c:v>
                </c:pt>
                <c:pt idx="1">
                  <c:v>250</c:v>
                </c:pt>
                <c:pt idx="2">
                  <c:v>342</c:v>
                </c:pt>
                <c:pt idx="3">
                  <c:v>409</c:v>
                </c:pt>
                <c:pt idx="4">
                  <c:v>327</c:v>
                </c:pt>
                <c:pt idx="5">
                  <c:v>459</c:v>
                </c:pt>
                <c:pt idx="6">
                  <c:v>248</c:v>
                </c:pt>
                <c:pt idx="7">
                  <c:v>251</c:v>
                </c:pt>
                <c:pt idx="8">
                  <c:v>258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2014-2015</c:v>
                </c:pt>
              </c:strCache>
            </c:strRef>
          </c:tx>
          <c:spPr>
            <a:ln w="76200"/>
          </c:spPr>
          <c:marker>
            <c:symbol val="none"/>
          </c:marker>
          <c:dLbls>
            <c:txPr>
              <a:bodyPr/>
              <a:lstStyle/>
              <a:p>
                <a:pPr>
                  <a:defRPr sz="900" b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Лист1!$E$2:$E$10</c:f>
              <c:numCache>
                <c:formatCode>General</c:formatCode>
                <c:ptCount val="9"/>
                <c:pt idx="0">
                  <c:v>410</c:v>
                </c:pt>
                <c:pt idx="1">
                  <c:v>321</c:v>
                </c:pt>
                <c:pt idx="2">
                  <c:v>358</c:v>
                </c:pt>
                <c:pt idx="3">
                  <c:v>429</c:v>
                </c:pt>
                <c:pt idx="4">
                  <c:v>383</c:v>
                </c:pt>
                <c:pt idx="5">
                  <c:v>476</c:v>
                </c:pt>
                <c:pt idx="6">
                  <c:v>270</c:v>
                </c:pt>
                <c:pt idx="7">
                  <c:v>279</c:v>
                </c:pt>
                <c:pt idx="8">
                  <c:v>270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298304"/>
        <c:axId val="137299840"/>
      </c:lineChart>
      <c:catAx>
        <c:axId val="137298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ru-RU"/>
          </a:p>
        </c:txPr>
        <c:crossAx val="137299840"/>
        <c:crosses val="autoZero"/>
        <c:auto val="1"/>
        <c:lblAlgn val="ctr"/>
        <c:lblOffset val="100"/>
        <c:noMultiLvlLbl val="0"/>
      </c:catAx>
      <c:valAx>
        <c:axId val="137299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ru-RU"/>
          </a:p>
        </c:txPr>
        <c:crossAx val="137298304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/>
      <c:overlay val="0"/>
      <c:txPr>
        <a:bodyPr/>
        <a:lstStyle/>
        <a:p>
          <a:pPr>
            <a:defRPr sz="13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2011-2012</c:v>
                </c:pt>
              </c:strCache>
            </c:strRef>
          </c:tx>
          <c:marker>
            <c:symbol val="none"/>
          </c:marker>
          <c:dLbls>
            <c:spPr>
              <a:ln w="57150"/>
            </c:spPr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347</c:v>
                </c:pt>
                <c:pt idx="1">
                  <c:v>340</c:v>
                </c:pt>
                <c:pt idx="2">
                  <c:v>279</c:v>
                </c:pt>
                <c:pt idx="3">
                  <c:v>280</c:v>
                </c:pt>
                <c:pt idx="4">
                  <c:v>280</c:v>
                </c:pt>
                <c:pt idx="5">
                  <c:v>251</c:v>
                </c:pt>
                <c:pt idx="6">
                  <c:v>83</c:v>
                </c:pt>
                <c:pt idx="7">
                  <c:v>98</c:v>
                </c:pt>
                <c:pt idx="8">
                  <c:v>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2012-2013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479</c:v>
                </c:pt>
                <c:pt idx="1">
                  <c:v>463</c:v>
                </c:pt>
                <c:pt idx="2">
                  <c:v>322</c:v>
                </c:pt>
                <c:pt idx="3">
                  <c:v>380</c:v>
                </c:pt>
                <c:pt idx="4">
                  <c:v>356</c:v>
                </c:pt>
                <c:pt idx="5">
                  <c:v>320</c:v>
                </c:pt>
                <c:pt idx="6">
                  <c:v>96</c:v>
                </c:pt>
                <c:pt idx="7">
                  <c:v>125</c:v>
                </c:pt>
                <c:pt idx="8">
                  <c:v>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2013-2014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450</c:v>
                </c:pt>
                <c:pt idx="1">
                  <c:v>562</c:v>
                </c:pt>
                <c:pt idx="2">
                  <c:v>449</c:v>
                </c:pt>
                <c:pt idx="3">
                  <c:v>486</c:v>
                </c:pt>
                <c:pt idx="4">
                  <c:v>382</c:v>
                </c:pt>
                <c:pt idx="5">
                  <c:v>379</c:v>
                </c:pt>
                <c:pt idx="6">
                  <c:v>113</c:v>
                </c:pt>
                <c:pt idx="7">
                  <c:v>178</c:v>
                </c:pt>
                <c:pt idx="8">
                  <c:v>87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2014-2015</c:v>
                </c:pt>
              </c:strCache>
            </c:strRef>
          </c:tx>
          <c:marker>
            <c:symbol val="none"/>
          </c:marker>
          <c:dLbls>
            <c:spPr>
              <a:ln w="38100"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Саша К.</c:v>
                </c:pt>
                <c:pt idx="1">
                  <c:v>Сергей М.</c:v>
                </c:pt>
                <c:pt idx="2">
                  <c:v>Саша Щ.</c:v>
                </c:pt>
                <c:pt idx="3">
                  <c:v>Батин М.</c:v>
                </c:pt>
                <c:pt idx="4">
                  <c:v>Саша П.</c:v>
                </c:pt>
                <c:pt idx="5">
                  <c:v>Ваня К.</c:v>
                </c:pt>
                <c:pt idx="6">
                  <c:v>Алеша К.</c:v>
                </c:pt>
                <c:pt idx="7">
                  <c:v>Артем П.</c:v>
                </c:pt>
                <c:pt idx="8">
                  <c:v>Сергей М.</c:v>
                </c:pt>
              </c:strCache>
            </c:strRef>
          </c:cat>
          <c:val>
            <c:numRef>
              <c:f>Лист1!$E$2:$E$10</c:f>
              <c:numCache>
                <c:formatCode>General</c:formatCode>
                <c:ptCount val="9"/>
                <c:pt idx="0">
                  <c:v>410</c:v>
                </c:pt>
                <c:pt idx="1">
                  <c:v>580</c:v>
                </c:pt>
                <c:pt idx="2">
                  <c:v>512</c:v>
                </c:pt>
                <c:pt idx="3">
                  <c:v>590</c:v>
                </c:pt>
                <c:pt idx="4">
                  <c:v>437</c:v>
                </c:pt>
                <c:pt idx="5">
                  <c:v>523</c:v>
                </c:pt>
                <c:pt idx="6">
                  <c:v>134</c:v>
                </c:pt>
                <c:pt idx="7">
                  <c:v>231</c:v>
                </c:pt>
                <c:pt idx="8">
                  <c:v>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157632"/>
        <c:axId val="136254208"/>
      </c:lineChart>
      <c:catAx>
        <c:axId val="137157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136254208"/>
        <c:crosses val="autoZero"/>
        <c:auto val="1"/>
        <c:lblAlgn val="ctr"/>
        <c:lblOffset val="100"/>
        <c:noMultiLvlLbl val="0"/>
      </c:catAx>
      <c:valAx>
        <c:axId val="13625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1371576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3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093815071590546E-2"/>
          <c:y val="1.9531778631264984E-2"/>
          <c:w val="0.76982737527419498"/>
          <c:h val="0.5959722506737339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2010-2011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Мелкая моторика</c:v>
                </c:pt>
                <c:pt idx="1">
                  <c:v>Восприятие величины</c:v>
                </c:pt>
                <c:pt idx="2">
                  <c:v>Восприятие формы</c:v>
                </c:pt>
                <c:pt idx="3">
                  <c:v>Составление тех. карт</c:v>
                </c:pt>
                <c:pt idx="4">
                  <c:v>Работа по алгоритму цвета</c:v>
                </c:pt>
                <c:pt idx="5">
                  <c:v>Работа по алгоритму размера</c:v>
                </c:pt>
                <c:pt idx="6">
                  <c:v>Работа по алгоритму формы</c:v>
                </c:pt>
                <c:pt idx="7">
                  <c:v>Сборка отдельных деталей</c:v>
                </c:pt>
                <c:pt idx="8">
                  <c:v>Сборка изделия</c:v>
                </c:pt>
                <c:pt idx="9">
                  <c:v>Художественное оформление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50</c:v>
                </c:pt>
                <c:pt idx="1">
                  <c:v>15</c:v>
                </c:pt>
                <c:pt idx="2">
                  <c:v>9</c:v>
                </c:pt>
                <c:pt idx="3">
                  <c:v>4</c:v>
                </c:pt>
                <c:pt idx="4">
                  <c:v>5</c:v>
                </c:pt>
                <c:pt idx="5">
                  <c:v>2</c:v>
                </c:pt>
                <c:pt idx="6">
                  <c:v>25</c:v>
                </c:pt>
                <c:pt idx="7">
                  <c:v>27</c:v>
                </c:pt>
                <c:pt idx="8">
                  <c:v>42</c:v>
                </c:pt>
                <c:pt idx="9">
                  <c:v>15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2011-2012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Мелкая моторика</c:v>
                </c:pt>
                <c:pt idx="1">
                  <c:v>Восприятие величины</c:v>
                </c:pt>
                <c:pt idx="2">
                  <c:v>Восприятие формы</c:v>
                </c:pt>
                <c:pt idx="3">
                  <c:v>Составление тех. карт</c:v>
                </c:pt>
                <c:pt idx="4">
                  <c:v>Работа по алгоритму цвета</c:v>
                </c:pt>
                <c:pt idx="5">
                  <c:v>Работа по алгоритму размера</c:v>
                </c:pt>
                <c:pt idx="6">
                  <c:v>Работа по алгоритму формы</c:v>
                </c:pt>
                <c:pt idx="7">
                  <c:v>Сборка отдельных деталей</c:v>
                </c:pt>
                <c:pt idx="8">
                  <c:v>Сборка изделия</c:v>
                </c:pt>
                <c:pt idx="9">
                  <c:v>Художественное оформление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152</c:v>
                </c:pt>
                <c:pt idx="1">
                  <c:v>55</c:v>
                </c:pt>
                <c:pt idx="2">
                  <c:v>20</c:v>
                </c:pt>
                <c:pt idx="3">
                  <c:v>11</c:v>
                </c:pt>
                <c:pt idx="4">
                  <c:v>18</c:v>
                </c:pt>
                <c:pt idx="5">
                  <c:v>8</c:v>
                </c:pt>
                <c:pt idx="6">
                  <c:v>140</c:v>
                </c:pt>
                <c:pt idx="7">
                  <c:v>139</c:v>
                </c:pt>
                <c:pt idx="8">
                  <c:v>159</c:v>
                </c:pt>
                <c:pt idx="9">
                  <c:v>49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2012-2013</c:v>
                </c:pt>
              </c:strCache>
            </c:strRef>
          </c:tx>
          <c:marker>
            <c:symbol val="none"/>
          </c:marker>
          <c:cat>
            <c:strRef>
              <c:f>Лист1!$A$2:$A$11</c:f>
              <c:strCache>
                <c:ptCount val="10"/>
                <c:pt idx="0">
                  <c:v>Мелкая моторика</c:v>
                </c:pt>
                <c:pt idx="1">
                  <c:v>Восприятие величины</c:v>
                </c:pt>
                <c:pt idx="2">
                  <c:v>Восприятие формы</c:v>
                </c:pt>
                <c:pt idx="3">
                  <c:v>Составление тех. карт</c:v>
                </c:pt>
                <c:pt idx="4">
                  <c:v>Работа по алгоритму цвета</c:v>
                </c:pt>
                <c:pt idx="5">
                  <c:v>Работа по алгоритму размера</c:v>
                </c:pt>
                <c:pt idx="6">
                  <c:v>Работа по алгоритму формы</c:v>
                </c:pt>
                <c:pt idx="7">
                  <c:v>Сборка отдельных деталей</c:v>
                </c:pt>
                <c:pt idx="8">
                  <c:v>Сборка изделия</c:v>
                </c:pt>
                <c:pt idx="9">
                  <c:v>Художественное оформление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193</c:v>
                </c:pt>
                <c:pt idx="1">
                  <c:v>91</c:v>
                </c:pt>
                <c:pt idx="2">
                  <c:v>34</c:v>
                </c:pt>
                <c:pt idx="3">
                  <c:v>12</c:v>
                </c:pt>
                <c:pt idx="4">
                  <c:v>32</c:v>
                </c:pt>
                <c:pt idx="5">
                  <c:v>24</c:v>
                </c:pt>
                <c:pt idx="6">
                  <c:v>155</c:v>
                </c:pt>
                <c:pt idx="7">
                  <c:v>167</c:v>
                </c:pt>
                <c:pt idx="8">
                  <c:v>159</c:v>
                </c:pt>
                <c:pt idx="9">
                  <c:v>66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2013-2014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Мелкая моторика</c:v>
                </c:pt>
                <c:pt idx="1">
                  <c:v>Восприятие величины</c:v>
                </c:pt>
                <c:pt idx="2">
                  <c:v>Восприятие формы</c:v>
                </c:pt>
                <c:pt idx="3">
                  <c:v>Составление тех. карт</c:v>
                </c:pt>
                <c:pt idx="4">
                  <c:v>Работа по алгоритму цвета</c:v>
                </c:pt>
                <c:pt idx="5">
                  <c:v>Работа по алгоритму размера</c:v>
                </c:pt>
                <c:pt idx="6">
                  <c:v>Работа по алгоритму формы</c:v>
                </c:pt>
                <c:pt idx="7">
                  <c:v>Сборка отдельных деталей</c:v>
                </c:pt>
                <c:pt idx="8">
                  <c:v>Сборка изделия</c:v>
                </c:pt>
                <c:pt idx="9">
                  <c:v>Художественное оформление</c:v>
                </c:pt>
              </c:strCache>
            </c:strRef>
          </c:cat>
          <c:val>
            <c:numRef>
              <c:f>Лист1!$E$2:$E$11</c:f>
              <c:numCache>
                <c:formatCode>General</c:formatCode>
                <c:ptCount val="10"/>
                <c:pt idx="0">
                  <c:v>193</c:v>
                </c:pt>
                <c:pt idx="1">
                  <c:v>98</c:v>
                </c:pt>
                <c:pt idx="2">
                  <c:v>39</c:v>
                </c:pt>
                <c:pt idx="3">
                  <c:v>12</c:v>
                </c:pt>
                <c:pt idx="4">
                  <c:v>48</c:v>
                </c:pt>
                <c:pt idx="5">
                  <c:v>43</c:v>
                </c:pt>
                <c:pt idx="6">
                  <c:v>172</c:v>
                </c:pt>
                <c:pt idx="7">
                  <c:v>277</c:v>
                </c:pt>
                <c:pt idx="8">
                  <c:v>161</c:v>
                </c:pt>
                <c:pt idx="9">
                  <c:v>66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2014-2015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Мелкая моторика</c:v>
                </c:pt>
                <c:pt idx="1">
                  <c:v>Восприятие величины</c:v>
                </c:pt>
                <c:pt idx="2">
                  <c:v>Восприятие формы</c:v>
                </c:pt>
                <c:pt idx="3">
                  <c:v>Составление тех. карт</c:v>
                </c:pt>
                <c:pt idx="4">
                  <c:v>Работа по алгоритму цвета</c:v>
                </c:pt>
                <c:pt idx="5">
                  <c:v>Работа по алгоритму размера</c:v>
                </c:pt>
                <c:pt idx="6">
                  <c:v>Работа по алгоритму формы</c:v>
                </c:pt>
                <c:pt idx="7">
                  <c:v>Сборка отдельных деталей</c:v>
                </c:pt>
                <c:pt idx="8">
                  <c:v>Сборка изделия</c:v>
                </c:pt>
                <c:pt idx="9">
                  <c:v>Художественное оформление</c:v>
                </c:pt>
              </c:strCache>
            </c:strRef>
          </c:cat>
          <c:val>
            <c:numRef>
              <c:f>Лист1!$F$2:$F$11</c:f>
              <c:numCache>
                <c:formatCode>General</c:formatCode>
                <c:ptCount val="10"/>
                <c:pt idx="0">
                  <c:v>194</c:v>
                </c:pt>
                <c:pt idx="1">
                  <c:v>100</c:v>
                </c:pt>
                <c:pt idx="2">
                  <c:v>47</c:v>
                </c:pt>
                <c:pt idx="3">
                  <c:v>17</c:v>
                </c:pt>
                <c:pt idx="4">
                  <c:v>64</c:v>
                </c:pt>
                <c:pt idx="5">
                  <c:v>58</c:v>
                </c:pt>
                <c:pt idx="6">
                  <c:v>224</c:v>
                </c:pt>
                <c:pt idx="7">
                  <c:v>288</c:v>
                </c:pt>
                <c:pt idx="8">
                  <c:v>168</c:v>
                </c:pt>
                <c:pt idx="9">
                  <c:v>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210304"/>
        <c:axId val="136216576"/>
      </c:lineChart>
      <c:catAx>
        <c:axId val="136210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136216576"/>
        <c:crosses val="autoZero"/>
        <c:auto val="1"/>
        <c:lblAlgn val="ctr"/>
        <c:lblOffset val="100"/>
        <c:noMultiLvlLbl val="0"/>
      </c:catAx>
      <c:valAx>
        <c:axId val="136216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362103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Bookman Old Style" pitchFamily="18" charset="0"/>
        </a:defRPr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1B1F6-7C30-4A1C-A5A8-AE5E7A833F3A}" type="doc">
      <dgm:prSet loTypeId="urn:microsoft.com/office/officeart/2005/8/layout/chevron2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0F13A483-C680-4620-BAC2-C48BE767B740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1</a:t>
          </a:r>
          <a:endParaRPr lang="ru-RU" sz="2000" b="1" dirty="0">
            <a:solidFill>
              <a:srgbClr val="7030A0"/>
            </a:solidFill>
          </a:endParaRPr>
        </a:p>
      </dgm:t>
    </dgm:pt>
    <dgm:pt modelId="{66502596-8FB3-45A1-8AF2-673E781803DD}" type="parTrans" cxnId="{965AF6EA-2FBC-4E5D-8FDD-A85AD2EF5675}">
      <dgm:prSet/>
      <dgm:spPr/>
      <dgm:t>
        <a:bodyPr/>
        <a:lstStyle/>
        <a:p>
          <a:endParaRPr lang="ru-RU"/>
        </a:p>
      </dgm:t>
    </dgm:pt>
    <dgm:pt modelId="{67749FB1-59A9-4B02-A497-DFCE2C3A5E75}" type="sibTrans" cxnId="{965AF6EA-2FBC-4E5D-8FDD-A85AD2EF5675}">
      <dgm:prSet/>
      <dgm:spPr/>
      <dgm:t>
        <a:bodyPr/>
        <a:lstStyle/>
        <a:p>
          <a:endParaRPr lang="ru-RU"/>
        </a:p>
      </dgm:t>
    </dgm:pt>
    <dgm:pt modelId="{7CF3C9DC-A035-4DB9-B3A6-3FE2E3194A6A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Развитие мелкой моторики, стимуляции предметной деятельности, пространственной ориентации, анализа, сравнения, обобщения, расширению спектра орудийных действий.</a:t>
          </a:r>
          <a:endParaRPr lang="ru-RU" sz="1400" dirty="0">
            <a:solidFill>
              <a:srgbClr val="7030A0"/>
            </a:solidFill>
          </a:endParaRPr>
        </a:p>
      </dgm:t>
    </dgm:pt>
    <dgm:pt modelId="{56188196-D60C-41D1-B538-315D623F3EEA}" type="parTrans" cxnId="{DF30790A-F3E5-4B2B-A514-0ED35D90393A}">
      <dgm:prSet/>
      <dgm:spPr/>
      <dgm:t>
        <a:bodyPr/>
        <a:lstStyle/>
        <a:p>
          <a:endParaRPr lang="ru-RU"/>
        </a:p>
      </dgm:t>
    </dgm:pt>
    <dgm:pt modelId="{575A05B4-6E37-426C-9055-B3A0BADABC7F}" type="sibTrans" cxnId="{DF30790A-F3E5-4B2B-A514-0ED35D90393A}">
      <dgm:prSet/>
      <dgm:spPr/>
      <dgm:t>
        <a:bodyPr/>
        <a:lstStyle/>
        <a:p>
          <a:endParaRPr lang="ru-RU"/>
        </a:p>
      </dgm:t>
    </dgm:pt>
    <dgm:pt modelId="{E3DF0B55-5766-47D2-AF4B-B775806AAFDF}">
      <dgm:prSet phldrT="[Текст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2</a:t>
          </a:r>
          <a:endParaRPr lang="ru-RU" sz="2000" b="1" dirty="0">
            <a:solidFill>
              <a:srgbClr val="7030A0"/>
            </a:solidFill>
          </a:endParaRPr>
        </a:p>
      </dgm:t>
    </dgm:pt>
    <dgm:pt modelId="{CC8B2E98-B8FE-46FF-97B8-0AEA402AD9CA}" type="parTrans" cxnId="{A27AD9C2-6505-49CA-ADF8-5C7BBA1521FD}">
      <dgm:prSet/>
      <dgm:spPr/>
      <dgm:t>
        <a:bodyPr/>
        <a:lstStyle/>
        <a:p>
          <a:endParaRPr lang="ru-RU"/>
        </a:p>
      </dgm:t>
    </dgm:pt>
    <dgm:pt modelId="{EA33463D-A641-4066-ACF0-16E0A1E95754}" type="sibTrans" cxnId="{A27AD9C2-6505-49CA-ADF8-5C7BBA1521FD}">
      <dgm:prSet/>
      <dgm:spPr/>
      <dgm:t>
        <a:bodyPr/>
        <a:lstStyle/>
        <a:p>
          <a:endParaRPr lang="ru-RU"/>
        </a:p>
      </dgm:t>
    </dgm:pt>
    <dgm:pt modelId="{67581F3A-D991-4A13-99F5-9F8A9F0F58E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Коррекция зрительного внимания, зрительно-двигательной координации; слухового внимания, </a:t>
          </a:r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 </a:t>
          </a:r>
          <a:r>
            <a:rPr lang="ru-RU" sz="1400" b="1" dirty="0" err="1" smtClean="0">
              <a:solidFill>
                <a:srgbClr val="7030A0"/>
              </a:solidFill>
              <a:latin typeface="Bookman Old Style" pitchFamily="18" charset="0"/>
            </a:rPr>
            <a:t>слухо</a:t>
          </a:r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 </a:t>
          </a:r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- моторной координации; способствовать формированию дифференциации движений пальцев рук.</a:t>
          </a:r>
          <a:endParaRPr lang="ru-RU" sz="1400" dirty="0">
            <a:solidFill>
              <a:srgbClr val="7030A0"/>
            </a:solidFill>
          </a:endParaRPr>
        </a:p>
      </dgm:t>
    </dgm:pt>
    <dgm:pt modelId="{D5597705-117A-4D43-AE7F-E53667444AAB}" type="parTrans" cxnId="{7ED1EA1D-490B-401A-B8A0-4B2F12BF69D2}">
      <dgm:prSet/>
      <dgm:spPr/>
      <dgm:t>
        <a:bodyPr/>
        <a:lstStyle/>
        <a:p>
          <a:endParaRPr lang="ru-RU"/>
        </a:p>
      </dgm:t>
    </dgm:pt>
    <dgm:pt modelId="{BF7A7C43-6883-4DF5-A361-1F7D7245955E}" type="sibTrans" cxnId="{7ED1EA1D-490B-401A-B8A0-4B2F12BF69D2}">
      <dgm:prSet/>
      <dgm:spPr/>
      <dgm:t>
        <a:bodyPr/>
        <a:lstStyle/>
        <a:p>
          <a:endParaRPr lang="ru-RU"/>
        </a:p>
      </dgm:t>
    </dgm:pt>
    <dgm:pt modelId="{5E1E0D9E-28B6-4F6D-A277-CDA672A3C3D7}">
      <dgm:prSet phldrT="[Текст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3</a:t>
          </a:r>
          <a:endParaRPr lang="ru-RU" sz="2000" b="1" dirty="0">
            <a:solidFill>
              <a:srgbClr val="7030A0"/>
            </a:solidFill>
          </a:endParaRPr>
        </a:p>
      </dgm:t>
    </dgm:pt>
    <dgm:pt modelId="{5F8AE1DC-6845-463B-9E15-0AE89D1F5B3A}" type="parTrans" cxnId="{0083B44E-54F9-4D4C-B258-C82BAF0D6460}">
      <dgm:prSet/>
      <dgm:spPr/>
      <dgm:t>
        <a:bodyPr/>
        <a:lstStyle/>
        <a:p>
          <a:endParaRPr lang="ru-RU"/>
        </a:p>
      </dgm:t>
    </dgm:pt>
    <dgm:pt modelId="{3B584895-B9B3-44B9-8D43-C91665BE5252}" type="sibTrans" cxnId="{0083B44E-54F9-4D4C-B258-C82BAF0D6460}">
      <dgm:prSet/>
      <dgm:spPr/>
      <dgm:t>
        <a:bodyPr/>
        <a:lstStyle/>
        <a:p>
          <a:endParaRPr lang="ru-RU"/>
        </a:p>
      </dgm:t>
    </dgm:pt>
    <dgm:pt modelId="{29F1289F-8228-4AB2-B399-83DFA35C7D3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Ускорение процесса социально-бытовой ориентации детей через тесное знакомство с техниками </a:t>
          </a:r>
          <a:r>
            <a:rPr lang="ru-RU" sz="1400" b="1" dirty="0" err="1" smtClean="0">
              <a:solidFill>
                <a:srgbClr val="7030A0"/>
              </a:solidFill>
              <a:latin typeface="Bookman Old Style" pitchFamily="18" charset="0"/>
            </a:rPr>
            <a:t>бисероплетения</a:t>
          </a:r>
          <a:endParaRPr lang="ru-RU" sz="1400" dirty="0">
            <a:solidFill>
              <a:srgbClr val="7030A0"/>
            </a:solidFill>
          </a:endParaRPr>
        </a:p>
      </dgm:t>
    </dgm:pt>
    <dgm:pt modelId="{AB31CDBF-7CE8-4204-ADF6-EAF4A2A77E74}" type="parTrans" cxnId="{316BC2FD-CA22-445F-92A7-B280A7191E9C}">
      <dgm:prSet/>
      <dgm:spPr/>
      <dgm:t>
        <a:bodyPr/>
        <a:lstStyle/>
        <a:p>
          <a:endParaRPr lang="ru-RU"/>
        </a:p>
      </dgm:t>
    </dgm:pt>
    <dgm:pt modelId="{765618DD-888A-4849-8AC5-1B8575DB1FB1}" type="sibTrans" cxnId="{316BC2FD-CA22-445F-92A7-B280A7191E9C}">
      <dgm:prSet/>
      <dgm:spPr/>
      <dgm:t>
        <a:bodyPr/>
        <a:lstStyle/>
        <a:p>
          <a:endParaRPr lang="ru-RU"/>
        </a:p>
      </dgm:t>
    </dgm:pt>
    <dgm:pt modelId="{03A1D178-3FAA-4C7C-95F1-BB9991C55A4F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4</a:t>
          </a:r>
          <a:endParaRPr lang="ru-RU" sz="2000" b="1" dirty="0">
            <a:solidFill>
              <a:srgbClr val="7030A0"/>
            </a:solidFill>
          </a:endParaRPr>
        </a:p>
      </dgm:t>
    </dgm:pt>
    <dgm:pt modelId="{2D09031B-F054-4E9D-BA4D-EE6C9382ACE4}" type="parTrans" cxnId="{DA5E1109-BB90-4592-8A78-D00CF5DCEDCB}">
      <dgm:prSet/>
      <dgm:spPr/>
      <dgm:t>
        <a:bodyPr/>
        <a:lstStyle/>
        <a:p>
          <a:endParaRPr lang="ru-RU"/>
        </a:p>
      </dgm:t>
    </dgm:pt>
    <dgm:pt modelId="{432B12BF-5E90-4A5B-B697-022AC79676B4}" type="sibTrans" cxnId="{DA5E1109-BB90-4592-8A78-D00CF5DCEDCB}">
      <dgm:prSet/>
      <dgm:spPr/>
      <dgm:t>
        <a:bodyPr/>
        <a:lstStyle/>
        <a:p>
          <a:endParaRPr lang="ru-RU"/>
        </a:p>
      </dgm:t>
    </dgm:pt>
    <dgm:pt modelId="{31E11A8C-0D3F-44E8-8D29-5D4FD63FC463}">
      <dgm:prSet custT="1"/>
      <dgm:spPr/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Социальная адаптация, интеграция через  организацию культурного взаимодействия,  повышение уровня толерантности. Приобщение к  художественному творчеству, активному освоению окружающего мира через предметную деятельность.</a:t>
          </a:r>
          <a:b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</a:br>
          <a:endParaRPr lang="ru-RU" sz="1400" dirty="0">
            <a:solidFill>
              <a:srgbClr val="7030A0"/>
            </a:solidFill>
          </a:endParaRPr>
        </a:p>
      </dgm:t>
    </dgm:pt>
    <dgm:pt modelId="{9C464ADE-06FC-4002-B0A4-61DCE66E1A92}" type="parTrans" cxnId="{13F4BD14-6A2E-4D7D-AC9C-383BFD88C750}">
      <dgm:prSet/>
      <dgm:spPr/>
      <dgm:t>
        <a:bodyPr/>
        <a:lstStyle/>
        <a:p>
          <a:endParaRPr lang="ru-RU"/>
        </a:p>
      </dgm:t>
    </dgm:pt>
    <dgm:pt modelId="{64F34669-0F15-4D52-A521-766EE5467B61}" type="sibTrans" cxnId="{13F4BD14-6A2E-4D7D-AC9C-383BFD88C750}">
      <dgm:prSet/>
      <dgm:spPr/>
      <dgm:t>
        <a:bodyPr/>
        <a:lstStyle/>
        <a:p>
          <a:endParaRPr lang="ru-RU"/>
        </a:p>
      </dgm:t>
    </dgm:pt>
    <dgm:pt modelId="{D0374830-F6A9-440F-BB53-4088B5BA83E5}" type="pres">
      <dgm:prSet presAssocID="{91D1B1F6-7C30-4A1C-A5A8-AE5E7A833F3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819746-6EF6-4F9B-B218-3AA616DCE0D8}" type="pres">
      <dgm:prSet presAssocID="{0F13A483-C680-4620-BAC2-C48BE767B740}" presName="composite" presStyleCnt="0"/>
      <dgm:spPr/>
    </dgm:pt>
    <dgm:pt modelId="{7076292C-B256-47A7-BD02-5E79087E23A2}" type="pres">
      <dgm:prSet presAssocID="{0F13A483-C680-4620-BAC2-C48BE767B740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F8040-D51B-471C-B6CD-C26B71EACBD1}" type="pres">
      <dgm:prSet presAssocID="{0F13A483-C680-4620-BAC2-C48BE767B740}" presName="descendantText" presStyleLbl="alignAcc1" presStyleIdx="0" presStyleCnt="4" custScaleY="118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D436AA-B84F-4C0A-8719-5FF39D0A6E81}" type="pres">
      <dgm:prSet presAssocID="{67749FB1-59A9-4B02-A497-DFCE2C3A5E75}" presName="sp" presStyleCnt="0"/>
      <dgm:spPr/>
    </dgm:pt>
    <dgm:pt modelId="{B2DBF06C-E929-4F8C-803D-CD0901F107B6}" type="pres">
      <dgm:prSet presAssocID="{E3DF0B55-5766-47D2-AF4B-B775806AAFDF}" presName="composite" presStyleCnt="0"/>
      <dgm:spPr/>
    </dgm:pt>
    <dgm:pt modelId="{254D9968-F1BA-4800-99B6-5E9ABFA195C1}" type="pres">
      <dgm:prSet presAssocID="{E3DF0B55-5766-47D2-AF4B-B775806AAFD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16BCC-AE01-47A0-A07F-239C947CE7B2}" type="pres">
      <dgm:prSet presAssocID="{E3DF0B55-5766-47D2-AF4B-B775806AAFD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7208FF-3865-47D0-B069-29274D64E522}" type="pres">
      <dgm:prSet presAssocID="{EA33463D-A641-4066-ACF0-16E0A1E95754}" presName="sp" presStyleCnt="0"/>
      <dgm:spPr/>
    </dgm:pt>
    <dgm:pt modelId="{C698F528-3756-4ECF-81DE-F82C1C22A668}" type="pres">
      <dgm:prSet presAssocID="{5E1E0D9E-28B6-4F6D-A277-CDA672A3C3D7}" presName="composite" presStyleCnt="0"/>
      <dgm:spPr/>
    </dgm:pt>
    <dgm:pt modelId="{268BC069-9161-4E54-8381-A48ECC4A307A}" type="pres">
      <dgm:prSet presAssocID="{5E1E0D9E-28B6-4F6D-A277-CDA672A3C3D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CB003-3102-49AE-A88E-30D706765F47}" type="pres">
      <dgm:prSet presAssocID="{5E1E0D9E-28B6-4F6D-A277-CDA672A3C3D7}" presName="descendantText" presStyleLbl="alignAcc1" presStyleIdx="2" presStyleCnt="4" custScaleY="118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A1D5CD-C9B7-4F63-BD81-FB2824B728DC}" type="pres">
      <dgm:prSet presAssocID="{3B584895-B9B3-44B9-8D43-C91665BE5252}" presName="sp" presStyleCnt="0"/>
      <dgm:spPr/>
    </dgm:pt>
    <dgm:pt modelId="{849B8E28-2CA6-4216-9BE7-6730E97773FF}" type="pres">
      <dgm:prSet presAssocID="{03A1D178-3FAA-4C7C-95F1-BB9991C55A4F}" presName="composite" presStyleCnt="0"/>
      <dgm:spPr/>
    </dgm:pt>
    <dgm:pt modelId="{FC68CE63-24AD-4989-8576-0A265D40DA26}" type="pres">
      <dgm:prSet presAssocID="{03A1D178-3FAA-4C7C-95F1-BB9991C55A4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A923C-B6F3-441F-A507-F20E736077AC}" type="pres">
      <dgm:prSet presAssocID="{03A1D178-3FAA-4C7C-95F1-BB9991C55A4F}" presName="descendantText" presStyleLbl="alignAcc1" presStyleIdx="3" presStyleCnt="4" custScaleY="155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D69E4F-6791-4B45-9DDD-133591B63C97}" type="presOf" srcId="{7CF3C9DC-A035-4DB9-B3A6-3FE2E3194A6A}" destId="{9F6F8040-D51B-471C-B6CD-C26B71EACBD1}" srcOrd="0" destOrd="0" presId="urn:microsoft.com/office/officeart/2005/8/layout/chevron2"/>
    <dgm:cxn modelId="{62A02A68-57F0-47DE-AD49-72227E6C68F8}" type="presOf" srcId="{5E1E0D9E-28B6-4F6D-A277-CDA672A3C3D7}" destId="{268BC069-9161-4E54-8381-A48ECC4A307A}" srcOrd="0" destOrd="0" presId="urn:microsoft.com/office/officeart/2005/8/layout/chevron2"/>
    <dgm:cxn modelId="{4F13E904-6E5B-495A-81C7-A724BB05B15A}" type="presOf" srcId="{03A1D178-3FAA-4C7C-95F1-BB9991C55A4F}" destId="{FC68CE63-24AD-4989-8576-0A265D40DA26}" srcOrd="0" destOrd="0" presId="urn:microsoft.com/office/officeart/2005/8/layout/chevron2"/>
    <dgm:cxn modelId="{2A3A16FC-3214-4A34-8528-B19B0F6FF852}" type="presOf" srcId="{31E11A8C-0D3F-44E8-8D29-5D4FD63FC463}" destId="{A30A923C-B6F3-441F-A507-F20E736077AC}" srcOrd="0" destOrd="0" presId="urn:microsoft.com/office/officeart/2005/8/layout/chevron2"/>
    <dgm:cxn modelId="{1E4D6C7C-1FB2-48D2-9D15-FBAA47D07AF7}" type="presOf" srcId="{91D1B1F6-7C30-4A1C-A5A8-AE5E7A833F3A}" destId="{D0374830-F6A9-440F-BB53-4088B5BA83E5}" srcOrd="0" destOrd="0" presId="urn:microsoft.com/office/officeart/2005/8/layout/chevron2"/>
    <dgm:cxn modelId="{965AF6EA-2FBC-4E5D-8FDD-A85AD2EF5675}" srcId="{91D1B1F6-7C30-4A1C-A5A8-AE5E7A833F3A}" destId="{0F13A483-C680-4620-BAC2-C48BE767B740}" srcOrd="0" destOrd="0" parTransId="{66502596-8FB3-45A1-8AF2-673E781803DD}" sibTransId="{67749FB1-59A9-4B02-A497-DFCE2C3A5E75}"/>
    <dgm:cxn modelId="{8FE2C70F-F1C9-433D-AEB9-922F2F973BD7}" type="presOf" srcId="{0F13A483-C680-4620-BAC2-C48BE767B740}" destId="{7076292C-B256-47A7-BD02-5E79087E23A2}" srcOrd="0" destOrd="0" presId="urn:microsoft.com/office/officeart/2005/8/layout/chevron2"/>
    <dgm:cxn modelId="{DF30790A-F3E5-4B2B-A514-0ED35D90393A}" srcId="{0F13A483-C680-4620-BAC2-C48BE767B740}" destId="{7CF3C9DC-A035-4DB9-B3A6-3FE2E3194A6A}" srcOrd="0" destOrd="0" parTransId="{56188196-D60C-41D1-B538-315D623F3EEA}" sibTransId="{575A05B4-6E37-426C-9055-B3A0BADABC7F}"/>
    <dgm:cxn modelId="{DA5E1109-BB90-4592-8A78-D00CF5DCEDCB}" srcId="{91D1B1F6-7C30-4A1C-A5A8-AE5E7A833F3A}" destId="{03A1D178-3FAA-4C7C-95F1-BB9991C55A4F}" srcOrd="3" destOrd="0" parTransId="{2D09031B-F054-4E9D-BA4D-EE6C9382ACE4}" sibTransId="{432B12BF-5E90-4A5B-B697-022AC79676B4}"/>
    <dgm:cxn modelId="{A27AD9C2-6505-49CA-ADF8-5C7BBA1521FD}" srcId="{91D1B1F6-7C30-4A1C-A5A8-AE5E7A833F3A}" destId="{E3DF0B55-5766-47D2-AF4B-B775806AAFDF}" srcOrd="1" destOrd="0" parTransId="{CC8B2E98-B8FE-46FF-97B8-0AEA402AD9CA}" sibTransId="{EA33463D-A641-4066-ACF0-16E0A1E95754}"/>
    <dgm:cxn modelId="{0E2E114B-1B58-4781-9C64-0E13C4A91A2B}" type="presOf" srcId="{67581F3A-D991-4A13-99F5-9F8A9F0F58E4}" destId="{0B216BCC-AE01-47A0-A07F-239C947CE7B2}" srcOrd="0" destOrd="0" presId="urn:microsoft.com/office/officeart/2005/8/layout/chevron2"/>
    <dgm:cxn modelId="{0083B44E-54F9-4D4C-B258-C82BAF0D6460}" srcId="{91D1B1F6-7C30-4A1C-A5A8-AE5E7A833F3A}" destId="{5E1E0D9E-28B6-4F6D-A277-CDA672A3C3D7}" srcOrd="2" destOrd="0" parTransId="{5F8AE1DC-6845-463B-9E15-0AE89D1F5B3A}" sibTransId="{3B584895-B9B3-44B9-8D43-C91665BE5252}"/>
    <dgm:cxn modelId="{316BC2FD-CA22-445F-92A7-B280A7191E9C}" srcId="{5E1E0D9E-28B6-4F6D-A277-CDA672A3C3D7}" destId="{29F1289F-8228-4AB2-B399-83DFA35C7D31}" srcOrd="0" destOrd="0" parTransId="{AB31CDBF-7CE8-4204-ADF6-EAF4A2A77E74}" sibTransId="{765618DD-888A-4849-8AC5-1B8575DB1FB1}"/>
    <dgm:cxn modelId="{7ED1EA1D-490B-401A-B8A0-4B2F12BF69D2}" srcId="{E3DF0B55-5766-47D2-AF4B-B775806AAFDF}" destId="{67581F3A-D991-4A13-99F5-9F8A9F0F58E4}" srcOrd="0" destOrd="0" parTransId="{D5597705-117A-4D43-AE7F-E53667444AAB}" sibTransId="{BF7A7C43-6883-4DF5-A361-1F7D7245955E}"/>
    <dgm:cxn modelId="{B7FF565C-4F1B-4C18-B0D0-5B39097D1E19}" type="presOf" srcId="{E3DF0B55-5766-47D2-AF4B-B775806AAFDF}" destId="{254D9968-F1BA-4800-99B6-5E9ABFA195C1}" srcOrd="0" destOrd="0" presId="urn:microsoft.com/office/officeart/2005/8/layout/chevron2"/>
    <dgm:cxn modelId="{03BA927B-EF81-4E24-B219-12D928BE65B9}" type="presOf" srcId="{29F1289F-8228-4AB2-B399-83DFA35C7D31}" destId="{39ECB003-3102-49AE-A88E-30D706765F47}" srcOrd="0" destOrd="0" presId="urn:microsoft.com/office/officeart/2005/8/layout/chevron2"/>
    <dgm:cxn modelId="{13F4BD14-6A2E-4D7D-AC9C-383BFD88C750}" srcId="{03A1D178-3FAA-4C7C-95F1-BB9991C55A4F}" destId="{31E11A8C-0D3F-44E8-8D29-5D4FD63FC463}" srcOrd="0" destOrd="0" parTransId="{9C464ADE-06FC-4002-B0A4-61DCE66E1A92}" sibTransId="{64F34669-0F15-4D52-A521-766EE5467B61}"/>
    <dgm:cxn modelId="{FA6A11A1-676D-42C0-AAA0-23DBEC90EDC6}" type="presParOf" srcId="{D0374830-F6A9-440F-BB53-4088B5BA83E5}" destId="{98819746-6EF6-4F9B-B218-3AA616DCE0D8}" srcOrd="0" destOrd="0" presId="urn:microsoft.com/office/officeart/2005/8/layout/chevron2"/>
    <dgm:cxn modelId="{48E99118-419C-4260-92D0-90F990301509}" type="presParOf" srcId="{98819746-6EF6-4F9B-B218-3AA616DCE0D8}" destId="{7076292C-B256-47A7-BD02-5E79087E23A2}" srcOrd="0" destOrd="0" presId="urn:microsoft.com/office/officeart/2005/8/layout/chevron2"/>
    <dgm:cxn modelId="{8DEA8B82-21DB-49C9-ACEB-AE6A291EF793}" type="presParOf" srcId="{98819746-6EF6-4F9B-B218-3AA616DCE0D8}" destId="{9F6F8040-D51B-471C-B6CD-C26B71EACBD1}" srcOrd="1" destOrd="0" presId="urn:microsoft.com/office/officeart/2005/8/layout/chevron2"/>
    <dgm:cxn modelId="{EBB76734-40D5-4E2E-9B34-0CC7DB29E8E6}" type="presParOf" srcId="{D0374830-F6A9-440F-BB53-4088B5BA83E5}" destId="{46D436AA-B84F-4C0A-8719-5FF39D0A6E81}" srcOrd="1" destOrd="0" presId="urn:microsoft.com/office/officeart/2005/8/layout/chevron2"/>
    <dgm:cxn modelId="{31414D10-24D2-438E-B4F3-509B15FE6B1D}" type="presParOf" srcId="{D0374830-F6A9-440F-BB53-4088B5BA83E5}" destId="{B2DBF06C-E929-4F8C-803D-CD0901F107B6}" srcOrd="2" destOrd="0" presId="urn:microsoft.com/office/officeart/2005/8/layout/chevron2"/>
    <dgm:cxn modelId="{DF9D191D-B3F4-4EBA-9754-8DE3AC1B28DF}" type="presParOf" srcId="{B2DBF06C-E929-4F8C-803D-CD0901F107B6}" destId="{254D9968-F1BA-4800-99B6-5E9ABFA195C1}" srcOrd="0" destOrd="0" presId="urn:microsoft.com/office/officeart/2005/8/layout/chevron2"/>
    <dgm:cxn modelId="{14262278-F0A8-4CD5-BC12-B74313FAE795}" type="presParOf" srcId="{B2DBF06C-E929-4F8C-803D-CD0901F107B6}" destId="{0B216BCC-AE01-47A0-A07F-239C947CE7B2}" srcOrd="1" destOrd="0" presId="urn:microsoft.com/office/officeart/2005/8/layout/chevron2"/>
    <dgm:cxn modelId="{C036256D-7E41-4AE2-AAD6-AABE69D84618}" type="presParOf" srcId="{D0374830-F6A9-440F-BB53-4088B5BA83E5}" destId="{057208FF-3865-47D0-B069-29274D64E522}" srcOrd="3" destOrd="0" presId="urn:microsoft.com/office/officeart/2005/8/layout/chevron2"/>
    <dgm:cxn modelId="{4F9AE82F-0E4A-4D8A-AF2D-95C02849D42F}" type="presParOf" srcId="{D0374830-F6A9-440F-BB53-4088B5BA83E5}" destId="{C698F528-3756-4ECF-81DE-F82C1C22A668}" srcOrd="4" destOrd="0" presId="urn:microsoft.com/office/officeart/2005/8/layout/chevron2"/>
    <dgm:cxn modelId="{D3B2C049-8E19-4B9C-B59B-6DD9E26E61B1}" type="presParOf" srcId="{C698F528-3756-4ECF-81DE-F82C1C22A668}" destId="{268BC069-9161-4E54-8381-A48ECC4A307A}" srcOrd="0" destOrd="0" presId="urn:microsoft.com/office/officeart/2005/8/layout/chevron2"/>
    <dgm:cxn modelId="{BC49520B-CD52-485D-A7CF-428B296D2D58}" type="presParOf" srcId="{C698F528-3756-4ECF-81DE-F82C1C22A668}" destId="{39ECB003-3102-49AE-A88E-30D706765F47}" srcOrd="1" destOrd="0" presId="urn:microsoft.com/office/officeart/2005/8/layout/chevron2"/>
    <dgm:cxn modelId="{D0820E9D-E068-417F-9135-72238A0384C3}" type="presParOf" srcId="{D0374830-F6A9-440F-BB53-4088B5BA83E5}" destId="{09A1D5CD-C9B7-4F63-BD81-FB2824B728DC}" srcOrd="5" destOrd="0" presId="urn:microsoft.com/office/officeart/2005/8/layout/chevron2"/>
    <dgm:cxn modelId="{A60AE2DF-1647-4887-8EC0-EFF99B27811C}" type="presParOf" srcId="{D0374830-F6A9-440F-BB53-4088B5BA83E5}" destId="{849B8E28-2CA6-4216-9BE7-6730E97773FF}" srcOrd="6" destOrd="0" presId="urn:microsoft.com/office/officeart/2005/8/layout/chevron2"/>
    <dgm:cxn modelId="{46C07851-5BCF-4239-AA66-7653CC84DAC9}" type="presParOf" srcId="{849B8E28-2CA6-4216-9BE7-6730E97773FF}" destId="{FC68CE63-24AD-4989-8576-0A265D40DA26}" srcOrd="0" destOrd="0" presId="urn:microsoft.com/office/officeart/2005/8/layout/chevron2"/>
    <dgm:cxn modelId="{71137C8D-1128-4879-B16D-114B5078B8A2}" type="presParOf" srcId="{849B8E28-2CA6-4216-9BE7-6730E97773FF}" destId="{A30A923C-B6F3-441F-A507-F20E736077A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DAD162-C28E-4C1D-96C4-4217B4B99E5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C885DB-668C-4258-9664-B7BA3047CEB1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800" b="1" dirty="0" smtClean="0"/>
            <a:t>Дефектолог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37B4C0-51F3-4761-9A58-01201DD0DAEB}" type="parTrans" cxnId="{17EF39F9-4A3A-41D3-A1EC-FC3B8FB68DA9}">
      <dgm:prSet/>
      <dgm:spPr/>
      <dgm:t>
        <a:bodyPr/>
        <a:lstStyle/>
        <a:p>
          <a:endParaRPr lang="ru-RU"/>
        </a:p>
      </dgm:t>
    </dgm:pt>
    <dgm:pt modelId="{26AD3CD5-0AE9-4034-86B7-4E3BA7FC48B1}" type="sibTrans" cxnId="{17EF39F9-4A3A-41D3-A1EC-FC3B8FB68DA9}">
      <dgm:prSet/>
      <dgm:spPr/>
      <dgm:t>
        <a:bodyPr/>
        <a:lstStyle/>
        <a:p>
          <a:endParaRPr lang="ru-RU"/>
        </a:p>
      </dgm:t>
    </dgm:pt>
    <dgm:pt modelId="{A0B00D00-0291-4A55-B4E7-B3961438E783}">
      <dgm:prSet phldrT="[Текст]" custT="1"/>
      <dgm:spPr>
        <a:solidFill>
          <a:srgbClr val="00B050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b="1" dirty="0" smtClean="0"/>
            <a:t>Мед.</a:t>
          </a:r>
          <a:endParaRPr lang="ru-RU" sz="1800" dirty="0" smtClean="0"/>
        </a:p>
        <a:p>
          <a:pPr>
            <a:lnSpc>
              <a:spcPct val="100000"/>
            </a:lnSpc>
          </a:pPr>
          <a:r>
            <a:rPr lang="ru-RU" sz="1800" b="1" dirty="0" smtClean="0"/>
            <a:t>персонал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0229435-82D7-4E46-9892-C8BD667EA33F}" type="parTrans" cxnId="{DEE53DA6-19EB-4D90-B632-B0C3218572D6}">
      <dgm:prSet/>
      <dgm:spPr/>
      <dgm:t>
        <a:bodyPr/>
        <a:lstStyle/>
        <a:p>
          <a:endParaRPr lang="ru-RU"/>
        </a:p>
      </dgm:t>
    </dgm:pt>
    <dgm:pt modelId="{048C1EAE-1ECE-4F85-AE54-98355A15C624}" type="sibTrans" cxnId="{DEE53DA6-19EB-4D90-B632-B0C3218572D6}">
      <dgm:prSet/>
      <dgm:spPr/>
      <dgm:t>
        <a:bodyPr/>
        <a:lstStyle/>
        <a:p>
          <a:endParaRPr lang="ru-RU"/>
        </a:p>
      </dgm:t>
    </dgm:pt>
    <dgm:pt modelId="{FDE40254-ABF2-49B1-AFD0-C0EB0CCCDADA}">
      <dgm:prSet phldrT="[Текст]" custT="1"/>
      <dgm:spPr>
        <a:solidFill>
          <a:srgbClr val="00B050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b="1" dirty="0" smtClean="0"/>
            <a:t>Дефектолог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984682F-A374-479F-BED6-E345AD30A353}" type="parTrans" cxnId="{9CA8CEB7-318C-41E7-BAEF-C67F6084CCB8}">
      <dgm:prSet/>
      <dgm:spPr/>
      <dgm:t>
        <a:bodyPr/>
        <a:lstStyle/>
        <a:p>
          <a:endParaRPr lang="ru-RU"/>
        </a:p>
      </dgm:t>
    </dgm:pt>
    <dgm:pt modelId="{C69AD9A4-0E9A-47C3-905E-CC26764A1BF8}" type="sibTrans" cxnId="{9CA8CEB7-318C-41E7-BAEF-C67F6084CCB8}">
      <dgm:prSet/>
      <dgm:spPr/>
      <dgm:t>
        <a:bodyPr/>
        <a:lstStyle/>
        <a:p>
          <a:endParaRPr lang="ru-RU"/>
        </a:p>
      </dgm:t>
    </dgm:pt>
    <dgm:pt modelId="{444B363C-4E61-4100-BFD1-7AAC3D53B3FB}">
      <dgm:prSet phldrT="[Текст]" custScaleX="107993" custRadScaleRad="99394" custRadScaleInc="-4442"/>
      <dgm:spPr/>
      <dgm:t>
        <a:bodyPr/>
        <a:lstStyle/>
        <a:p>
          <a:endParaRPr lang="ru-RU" dirty="0"/>
        </a:p>
      </dgm:t>
    </dgm:pt>
    <dgm:pt modelId="{3FDB17FE-1A17-4B82-94CC-4E84A306867D}" type="parTrans" cxnId="{2BDA9730-ABB0-4C3A-86A2-3BD235E0D733}">
      <dgm:prSet/>
      <dgm:spPr/>
      <dgm:t>
        <a:bodyPr/>
        <a:lstStyle/>
        <a:p>
          <a:endParaRPr lang="ru-RU"/>
        </a:p>
      </dgm:t>
    </dgm:pt>
    <dgm:pt modelId="{CA7D6726-ABDC-47E1-A14C-11263705E6B1}" type="sibTrans" cxnId="{2BDA9730-ABB0-4C3A-86A2-3BD235E0D733}">
      <dgm:prSet/>
      <dgm:spPr/>
      <dgm:t>
        <a:bodyPr/>
        <a:lstStyle/>
        <a:p>
          <a:endParaRPr lang="ru-RU"/>
        </a:p>
      </dgm:t>
    </dgm:pt>
    <dgm:pt modelId="{01594D88-C739-41E3-B782-0E5AFB3F0755}">
      <dgm:prSet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/>
            <a:t>Педагоги доп. образования</a:t>
          </a:r>
          <a:endParaRPr lang="ru-RU" sz="1800" dirty="0" smtClean="0">
            <a:latin typeface="Times New Roman" pitchFamily="18" charset="0"/>
            <a:cs typeface="Times New Roman" pitchFamily="18" charset="0"/>
          </a:endParaRPr>
        </a:p>
      </dgm:t>
    </dgm:pt>
    <dgm:pt modelId="{DBA1FD02-6A58-4BC7-9703-1FDDB0511D17}" type="parTrans" cxnId="{291E9ACA-3BFC-4CE8-B677-E7D6F73D3F46}">
      <dgm:prSet/>
      <dgm:spPr/>
      <dgm:t>
        <a:bodyPr/>
        <a:lstStyle/>
        <a:p>
          <a:endParaRPr lang="ru-RU"/>
        </a:p>
      </dgm:t>
    </dgm:pt>
    <dgm:pt modelId="{1B531C94-2460-4E02-A36D-8D71ED42D0C1}" type="sibTrans" cxnId="{291E9ACA-3BFC-4CE8-B677-E7D6F73D3F46}">
      <dgm:prSet/>
      <dgm:spPr/>
      <dgm:t>
        <a:bodyPr/>
        <a:lstStyle/>
        <a:p>
          <a:endParaRPr lang="ru-RU"/>
        </a:p>
      </dgm:t>
    </dgm:pt>
    <dgm:pt modelId="{8B670460-C9EA-4FDE-90D0-947E8F14B286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/>
            <a:t>Администрация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F8AC14B-99F6-4C35-9739-13E4598C26B5}" type="parTrans" cxnId="{5E941781-9721-495C-B366-7028A8ED0FA6}">
      <dgm:prSet/>
      <dgm:spPr/>
      <dgm:t>
        <a:bodyPr/>
        <a:lstStyle/>
        <a:p>
          <a:endParaRPr lang="ru-RU"/>
        </a:p>
      </dgm:t>
    </dgm:pt>
    <dgm:pt modelId="{55FF4B1D-FA11-4195-9F8F-FE8B467FA983}" type="sibTrans" cxnId="{5E941781-9721-495C-B366-7028A8ED0FA6}">
      <dgm:prSet/>
      <dgm:spPr/>
      <dgm:t>
        <a:bodyPr/>
        <a:lstStyle/>
        <a:p>
          <a:endParaRPr lang="ru-RU"/>
        </a:p>
      </dgm:t>
    </dgm:pt>
    <dgm:pt modelId="{C04567A8-C1D0-409C-80E6-763BA1E107F2}">
      <dgm:prSet/>
      <dgm:spPr/>
      <dgm:t>
        <a:bodyPr/>
        <a:lstStyle/>
        <a:p>
          <a:endParaRPr lang="ru-RU" dirty="0"/>
        </a:p>
      </dgm:t>
    </dgm:pt>
    <dgm:pt modelId="{C16D672C-FD8B-433A-8862-6A807A89C9D4}" type="parTrans" cxnId="{2395A4CA-2DD6-4BDE-8326-37A3DD24366B}">
      <dgm:prSet/>
      <dgm:spPr/>
      <dgm:t>
        <a:bodyPr/>
        <a:lstStyle/>
        <a:p>
          <a:endParaRPr lang="ru-RU"/>
        </a:p>
      </dgm:t>
    </dgm:pt>
    <dgm:pt modelId="{678F3C57-A86E-44B8-BA0F-0F2A0CDC3A6C}" type="sibTrans" cxnId="{2395A4CA-2DD6-4BDE-8326-37A3DD24366B}">
      <dgm:prSet/>
      <dgm:spPr/>
      <dgm:t>
        <a:bodyPr/>
        <a:lstStyle/>
        <a:p>
          <a:endParaRPr lang="ru-RU"/>
        </a:p>
      </dgm:t>
    </dgm:pt>
    <dgm:pt modelId="{DDA0CC65-26AE-418A-94F7-CFCAB729F3D6}">
      <dgm:prSet/>
      <dgm:spPr/>
      <dgm:t>
        <a:bodyPr/>
        <a:lstStyle/>
        <a:p>
          <a:endParaRPr lang="ru-RU" dirty="0"/>
        </a:p>
      </dgm:t>
    </dgm:pt>
    <dgm:pt modelId="{8F8946B6-316C-41EC-8733-DFC067E47D56}" type="parTrans" cxnId="{2011AAF0-C8D2-4B03-9171-EC72D2126305}">
      <dgm:prSet/>
      <dgm:spPr/>
      <dgm:t>
        <a:bodyPr/>
        <a:lstStyle/>
        <a:p>
          <a:endParaRPr lang="ru-RU"/>
        </a:p>
      </dgm:t>
    </dgm:pt>
    <dgm:pt modelId="{5A30005B-485A-4A20-B8B8-4EDE683788D1}" type="sibTrans" cxnId="{2011AAF0-C8D2-4B03-9171-EC72D2126305}">
      <dgm:prSet/>
      <dgm:spPr/>
      <dgm:t>
        <a:bodyPr/>
        <a:lstStyle/>
        <a:p>
          <a:endParaRPr lang="ru-RU"/>
        </a:p>
      </dgm:t>
    </dgm:pt>
    <dgm:pt modelId="{915F0D8F-62D7-4096-B8D4-274C9230778A}">
      <dgm:prSet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/>
            <a:t>Логопед</a:t>
          </a:r>
          <a:endParaRPr lang="ru-RU" sz="1800" dirty="0"/>
        </a:p>
      </dgm:t>
    </dgm:pt>
    <dgm:pt modelId="{A74E3319-FDD5-4810-8E03-DCEE86434158}" type="parTrans" cxnId="{4E5FBE93-28B9-43CB-AFAE-B74D053B08BE}">
      <dgm:prSet/>
      <dgm:spPr/>
      <dgm:t>
        <a:bodyPr/>
        <a:lstStyle/>
        <a:p>
          <a:endParaRPr lang="ru-RU"/>
        </a:p>
      </dgm:t>
    </dgm:pt>
    <dgm:pt modelId="{7CABFB8B-E09D-4FFB-9060-743418F53CF8}" type="sibTrans" cxnId="{4E5FBE93-28B9-43CB-AFAE-B74D053B08BE}">
      <dgm:prSet/>
      <dgm:spPr/>
      <dgm:t>
        <a:bodyPr/>
        <a:lstStyle/>
        <a:p>
          <a:endParaRPr lang="ru-RU"/>
        </a:p>
      </dgm:t>
    </dgm:pt>
    <dgm:pt modelId="{A3E94D04-A044-48EC-BB7C-F66796FD3F1B}">
      <dgm:prSet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/>
            <a:t>Психолог</a:t>
          </a:r>
          <a:endParaRPr lang="ru-RU" sz="1800" dirty="0"/>
        </a:p>
      </dgm:t>
    </dgm:pt>
    <dgm:pt modelId="{7FBAA504-3390-4CE0-AD06-AB266C908978}" type="parTrans" cxnId="{0C07EE64-5CFC-4D72-AAA4-C84E9BBA88EE}">
      <dgm:prSet/>
      <dgm:spPr/>
      <dgm:t>
        <a:bodyPr/>
        <a:lstStyle/>
        <a:p>
          <a:endParaRPr lang="ru-RU"/>
        </a:p>
      </dgm:t>
    </dgm:pt>
    <dgm:pt modelId="{E34EC4A4-E28E-4867-A560-CC3A7CAAFBA3}" type="sibTrans" cxnId="{0C07EE64-5CFC-4D72-AAA4-C84E9BBA88EE}">
      <dgm:prSet/>
      <dgm:spPr/>
      <dgm:t>
        <a:bodyPr/>
        <a:lstStyle/>
        <a:p>
          <a:endParaRPr lang="ru-RU"/>
        </a:p>
      </dgm:t>
    </dgm:pt>
    <dgm:pt modelId="{049A82FB-76AC-4C4D-9023-77B04C2F9C9D}">
      <dgm:prSet phldrT="[Текст]" custScaleX="135583" custScaleY="72573" custRadScaleRad="113477" custRadScaleInc="87888"/>
      <dgm:spPr>
        <a:prstGeom prst="round2DiagRect">
          <a:avLst/>
        </a:prstGeom>
        <a:solidFill>
          <a:srgbClr val="F95970"/>
        </a:solidFill>
      </dgm:spPr>
      <dgm:t>
        <a:bodyPr/>
        <a:lstStyle/>
        <a:p>
          <a:endParaRPr lang="ru-RU" dirty="0"/>
        </a:p>
      </dgm:t>
    </dgm:pt>
    <dgm:pt modelId="{6EF93BBB-8430-4096-AB68-8A3ADCA5D05D}" type="parTrans" cxnId="{DD9D9B76-83D3-4728-AE68-7E5BD37F9297}">
      <dgm:prSet/>
      <dgm:spPr/>
      <dgm:t>
        <a:bodyPr/>
        <a:lstStyle/>
        <a:p>
          <a:endParaRPr lang="ru-RU"/>
        </a:p>
      </dgm:t>
    </dgm:pt>
    <dgm:pt modelId="{FD227229-CAA5-4347-A524-BED94EC12047}" type="sibTrans" cxnId="{DD9D9B76-83D3-4728-AE68-7E5BD37F9297}">
      <dgm:prSet/>
      <dgm:spPr/>
      <dgm:t>
        <a:bodyPr/>
        <a:lstStyle/>
        <a:p>
          <a:endParaRPr lang="ru-RU"/>
        </a:p>
      </dgm:t>
    </dgm:pt>
    <dgm:pt modelId="{CA3CCB1C-5C5F-469A-A213-1FB4053F9B9F}">
      <dgm:prSet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/>
            <a:t>Музыкальный руководитель</a:t>
          </a:r>
          <a:endParaRPr lang="ru-RU" sz="1800" dirty="0"/>
        </a:p>
      </dgm:t>
    </dgm:pt>
    <dgm:pt modelId="{81F8B75A-77FA-499D-B873-FB4CEABBBB62}" type="parTrans" cxnId="{790CB65F-2A4A-4DB1-98D5-808F2EE0BE4B}">
      <dgm:prSet/>
      <dgm:spPr/>
      <dgm:t>
        <a:bodyPr/>
        <a:lstStyle/>
        <a:p>
          <a:endParaRPr lang="ru-RU"/>
        </a:p>
      </dgm:t>
    </dgm:pt>
    <dgm:pt modelId="{F599016A-47A5-4B68-996C-5CD6957BEC25}" type="sibTrans" cxnId="{790CB65F-2A4A-4DB1-98D5-808F2EE0BE4B}">
      <dgm:prSet/>
      <dgm:spPr/>
      <dgm:t>
        <a:bodyPr/>
        <a:lstStyle/>
        <a:p>
          <a:endParaRPr lang="ru-RU"/>
        </a:p>
      </dgm:t>
    </dgm:pt>
    <dgm:pt modelId="{F4098131-5366-4C74-851F-7C68843CD781}">
      <dgm:prSet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/>
            <a:t>Социальный педагог</a:t>
          </a:r>
          <a:endParaRPr lang="ru-RU" sz="1800" dirty="0"/>
        </a:p>
      </dgm:t>
    </dgm:pt>
    <dgm:pt modelId="{EEAFC0D4-DB26-4D21-8C72-671EEFF86CE0}" type="parTrans" cxnId="{5B0EE1FF-E965-481B-8DB8-625372FCA26D}">
      <dgm:prSet/>
      <dgm:spPr/>
      <dgm:t>
        <a:bodyPr/>
        <a:lstStyle/>
        <a:p>
          <a:endParaRPr lang="ru-RU"/>
        </a:p>
      </dgm:t>
    </dgm:pt>
    <dgm:pt modelId="{AFAB3A1C-12F2-445B-BB03-BD3A774005C2}" type="sibTrans" cxnId="{5B0EE1FF-E965-481B-8DB8-625372FCA26D}">
      <dgm:prSet/>
      <dgm:spPr/>
      <dgm:t>
        <a:bodyPr/>
        <a:lstStyle/>
        <a:p>
          <a:endParaRPr lang="ru-RU"/>
        </a:p>
      </dgm:t>
    </dgm:pt>
    <dgm:pt modelId="{D778048C-7831-4646-AC1F-46D464C202EE}" type="pres">
      <dgm:prSet presAssocID="{FADAD162-C28E-4C1D-96C4-4217B4B99E5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64CC2D-5212-484F-B341-9703C8817A23}" type="pres">
      <dgm:prSet presAssocID="{A2C885DB-668C-4258-9664-B7BA3047CEB1}" presName="centerShape" presStyleLbl="node0" presStyleIdx="0" presStyleCnt="1" custScaleX="187925" custLinFactNeighborX="4030" custLinFactNeighborY="-5092"/>
      <dgm:spPr/>
      <dgm:t>
        <a:bodyPr/>
        <a:lstStyle/>
        <a:p>
          <a:endParaRPr lang="ru-RU"/>
        </a:p>
      </dgm:t>
    </dgm:pt>
    <dgm:pt modelId="{4D56456D-4D2A-4608-9FCE-C5FF9EAA07EC}" type="pres">
      <dgm:prSet presAssocID="{DBA1FD02-6A58-4BC7-9703-1FDDB0511D17}" presName="Name9" presStyleLbl="parChTrans1D2" presStyleIdx="0" presStyleCnt="8"/>
      <dgm:spPr/>
      <dgm:t>
        <a:bodyPr/>
        <a:lstStyle/>
        <a:p>
          <a:endParaRPr lang="ru-RU"/>
        </a:p>
      </dgm:t>
    </dgm:pt>
    <dgm:pt modelId="{2874477E-B6BF-402C-B274-EB14D2AF9F15}" type="pres">
      <dgm:prSet presAssocID="{DBA1FD02-6A58-4BC7-9703-1FDDB0511D17}" presName="connTx" presStyleLbl="parChTrans1D2" presStyleIdx="0" presStyleCnt="8"/>
      <dgm:spPr/>
      <dgm:t>
        <a:bodyPr/>
        <a:lstStyle/>
        <a:p>
          <a:endParaRPr lang="ru-RU"/>
        </a:p>
      </dgm:t>
    </dgm:pt>
    <dgm:pt modelId="{C7A2A951-26CB-40F8-9299-1BC5330F38E7}" type="pres">
      <dgm:prSet presAssocID="{01594D88-C739-41E3-B782-0E5AFB3F0755}" presName="node" presStyleLbl="node1" presStyleIdx="0" presStyleCnt="8" custScaleX="202401" custScaleY="98340" custRadScaleRad="97529" custRadScaleInc="59452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  <dgm:pt modelId="{7573CD3C-61B4-474C-B0AA-18933A6925A3}" type="pres">
      <dgm:prSet presAssocID="{C0229435-82D7-4E46-9892-C8BD667EA33F}" presName="Name9" presStyleLbl="parChTrans1D2" presStyleIdx="1" presStyleCnt="8"/>
      <dgm:spPr/>
      <dgm:t>
        <a:bodyPr/>
        <a:lstStyle/>
        <a:p>
          <a:endParaRPr lang="ru-RU"/>
        </a:p>
      </dgm:t>
    </dgm:pt>
    <dgm:pt modelId="{49B8747E-1EDB-44B6-B484-97CF95BF113E}" type="pres">
      <dgm:prSet presAssocID="{C0229435-82D7-4E46-9892-C8BD667EA33F}" presName="connTx" presStyleLbl="parChTrans1D2" presStyleIdx="1" presStyleCnt="8"/>
      <dgm:spPr/>
      <dgm:t>
        <a:bodyPr/>
        <a:lstStyle/>
        <a:p>
          <a:endParaRPr lang="ru-RU"/>
        </a:p>
      </dgm:t>
    </dgm:pt>
    <dgm:pt modelId="{ABF27A6F-17B6-4A2A-BFAA-5EA17243E6C4}" type="pres">
      <dgm:prSet presAssocID="{A0B00D00-0291-4A55-B4E7-B3961438E783}" presName="node" presStyleLbl="node1" presStyleIdx="1" presStyleCnt="8" custScaleX="187328" custScaleY="105962" custRadScaleRad="141677" custRadScaleInc="61176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  <dgm:pt modelId="{3D87FF01-BB3B-467B-ACAE-0CB14A57750B}" type="pres">
      <dgm:prSet presAssocID="{81F8B75A-77FA-499D-B873-FB4CEABBBB62}" presName="Name9" presStyleLbl="parChTrans1D2" presStyleIdx="2" presStyleCnt="8"/>
      <dgm:spPr/>
      <dgm:t>
        <a:bodyPr/>
        <a:lstStyle/>
        <a:p>
          <a:endParaRPr lang="ru-RU"/>
        </a:p>
      </dgm:t>
    </dgm:pt>
    <dgm:pt modelId="{EF19F9E6-3443-4C8F-BBF0-02A48D0E7456}" type="pres">
      <dgm:prSet presAssocID="{81F8B75A-77FA-499D-B873-FB4CEABBBB62}" presName="connTx" presStyleLbl="parChTrans1D2" presStyleIdx="2" presStyleCnt="8"/>
      <dgm:spPr/>
      <dgm:t>
        <a:bodyPr/>
        <a:lstStyle/>
        <a:p>
          <a:endParaRPr lang="ru-RU"/>
        </a:p>
      </dgm:t>
    </dgm:pt>
    <dgm:pt modelId="{C0BEC12B-715C-4768-822C-776CB112C35A}" type="pres">
      <dgm:prSet presAssocID="{CA3CCB1C-5C5F-469A-A213-1FB4053F9B9F}" presName="node" presStyleLbl="node1" presStyleIdx="2" presStyleCnt="8" custScaleX="237223" custRadScaleRad="130632" custRadScaleInc="12934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  <dgm:pt modelId="{7BA8019F-D57D-484D-8DC0-158A495BCAF2}" type="pres">
      <dgm:prSet presAssocID="{7984682F-A374-479F-BED6-E345AD30A353}" presName="Name9" presStyleLbl="parChTrans1D2" presStyleIdx="3" presStyleCnt="8"/>
      <dgm:spPr/>
      <dgm:t>
        <a:bodyPr/>
        <a:lstStyle/>
        <a:p>
          <a:endParaRPr lang="ru-RU"/>
        </a:p>
      </dgm:t>
    </dgm:pt>
    <dgm:pt modelId="{0E27E4DE-1F12-452C-8421-B01BAA53F27F}" type="pres">
      <dgm:prSet presAssocID="{7984682F-A374-479F-BED6-E345AD30A353}" presName="connTx" presStyleLbl="parChTrans1D2" presStyleIdx="3" presStyleCnt="8"/>
      <dgm:spPr/>
      <dgm:t>
        <a:bodyPr/>
        <a:lstStyle/>
        <a:p>
          <a:endParaRPr lang="ru-RU"/>
        </a:p>
      </dgm:t>
    </dgm:pt>
    <dgm:pt modelId="{38F9ADB8-AF04-4EA2-BBA1-342E9213BD99}" type="pres">
      <dgm:prSet presAssocID="{FDE40254-ABF2-49B1-AFD0-C0EB0CCCDADA}" presName="node" presStyleLbl="node1" presStyleIdx="3" presStyleCnt="8" custScaleX="197169" custScaleY="106412" custRadScaleRad="121506" custRadScaleInc="606340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  <dgm:pt modelId="{4F6EA870-7AA9-4399-A239-10D881592A4F}" type="pres">
      <dgm:prSet presAssocID="{EEAFC0D4-DB26-4D21-8C72-671EEFF86CE0}" presName="Name9" presStyleLbl="parChTrans1D2" presStyleIdx="4" presStyleCnt="8"/>
      <dgm:spPr/>
      <dgm:t>
        <a:bodyPr/>
        <a:lstStyle/>
        <a:p>
          <a:endParaRPr lang="ru-RU"/>
        </a:p>
      </dgm:t>
    </dgm:pt>
    <dgm:pt modelId="{84D57DEF-330F-4669-91CD-607C0444DFB6}" type="pres">
      <dgm:prSet presAssocID="{EEAFC0D4-DB26-4D21-8C72-671EEFF86CE0}" presName="connTx" presStyleLbl="parChTrans1D2" presStyleIdx="4" presStyleCnt="8"/>
      <dgm:spPr/>
      <dgm:t>
        <a:bodyPr/>
        <a:lstStyle/>
        <a:p>
          <a:endParaRPr lang="ru-RU"/>
        </a:p>
      </dgm:t>
    </dgm:pt>
    <dgm:pt modelId="{A52C9674-DF42-4318-B871-42AC62A6FA58}" type="pres">
      <dgm:prSet presAssocID="{F4098131-5366-4C74-851F-7C68843CD781}" presName="node" presStyleLbl="node1" presStyleIdx="4" presStyleCnt="8" custScaleX="227364" custScaleY="106583" custRadScaleRad="105153" custRadScaleInc="-229071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  <dgm:pt modelId="{80E58015-40CD-4D1B-9CF9-7A58F71B78FC}" type="pres">
      <dgm:prSet presAssocID="{7FBAA504-3390-4CE0-AD06-AB266C908978}" presName="Name9" presStyleLbl="parChTrans1D2" presStyleIdx="5" presStyleCnt="8"/>
      <dgm:spPr/>
      <dgm:t>
        <a:bodyPr/>
        <a:lstStyle/>
        <a:p>
          <a:endParaRPr lang="ru-RU"/>
        </a:p>
      </dgm:t>
    </dgm:pt>
    <dgm:pt modelId="{FF7597F6-2DDB-4BCC-916B-F34264C10BE9}" type="pres">
      <dgm:prSet presAssocID="{7FBAA504-3390-4CE0-AD06-AB266C908978}" presName="connTx" presStyleLbl="parChTrans1D2" presStyleIdx="5" presStyleCnt="8"/>
      <dgm:spPr/>
      <dgm:t>
        <a:bodyPr/>
        <a:lstStyle/>
        <a:p>
          <a:endParaRPr lang="ru-RU"/>
        </a:p>
      </dgm:t>
    </dgm:pt>
    <dgm:pt modelId="{C3DA789B-0495-4F3C-B787-FFBA2DC04E8B}" type="pres">
      <dgm:prSet presAssocID="{A3E94D04-A044-48EC-BB7C-F66796FD3F1B}" presName="node" presStyleLbl="node1" presStyleIdx="5" presStyleCnt="8" custScaleX="185299" custRadScaleRad="98635" custRadScaleInc="-172870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  <dgm:pt modelId="{725ADB0B-954F-4548-BFCD-0EE3D61ADB89}" type="pres">
      <dgm:prSet presAssocID="{A74E3319-FDD5-4810-8E03-DCEE86434158}" presName="Name9" presStyleLbl="parChTrans1D2" presStyleIdx="6" presStyleCnt="8"/>
      <dgm:spPr/>
      <dgm:t>
        <a:bodyPr/>
        <a:lstStyle/>
        <a:p>
          <a:endParaRPr lang="ru-RU"/>
        </a:p>
      </dgm:t>
    </dgm:pt>
    <dgm:pt modelId="{45CD8BE7-948B-4F3B-B8BF-4ED672BE2871}" type="pres">
      <dgm:prSet presAssocID="{A74E3319-FDD5-4810-8E03-DCEE86434158}" presName="connTx" presStyleLbl="parChTrans1D2" presStyleIdx="6" presStyleCnt="8"/>
      <dgm:spPr/>
      <dgm:t>
        <a:bodyPr/>
        <a:lstStyle/>
        <a:p>
          <a:endParaRPr lang="ru-RU"/>
        </a:p>
      </dgm:t>
    </dgm:pt>
    <dgm:pt modelId="{F80537D6-239D-4B7F-847D-1F59E24D793D}" type="pres">
      <dgm:prSet presAssocID="{915F0D8F-62D7-4096-B8D4-274C9230778A}" presName="node" presStyleLbl="node1" presStyleIdx="6" presStyleCnt="8" custScaleX="179041" custScaleY="117338" custRadScaleRad="130153" custRadScaleInc="-138389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  <dgm:pt modelId="{D47AEE0E-59AB-41C0-B59D-8485BDC2D766}" type="pres">
      <dgm:prSet presAssocID="{1F8AC14B-99F6-4C35-9739-13E4598C26B5}" presName="Name9" presStyleLbl="parChTrans1D2" presStyleIdx="7" presStyleCnt="8"/>
      <dgm:spPr/>
      <dgm:t>
        <a:bodyPr/>
        <a:lstStyle/>
        <a:p>
          <a:endParaRPr lang="ru-RU"/>
        </a:p>
      </dgm:t>
    </dgm:pt>
    <dgm:pt modelId="{71740B81-70A8-4145-A887-B5540ECFE429}" type="pres">
      <dgm:prSet presAssocID="{1F8AC14B-99F6-4C35-9739-13E4598C26B5}" presName="connTx" presStyleLbl="parChTrans1D2" presStyleIdx="7" presStyleCnt="8"/>
      <dgm:spPr/>
      <dgm:t>
        <a:bodyPr/>
        <a:lstStyle/>
        <a:p>
          <a:endParaRPr lang="ru-RU"/>
        </a:p>
      </dgm:t>
    </dgm:pt>
    <dgm:pt modelId="{FCE16F34-F47B-4E9D-87D5-7BB275CDE3A5}" type="pres">
      <dgm:prSet presAssocID="{8B670460-C9EA-4FDE-90D0-947E8F14B286}" presName="node" presStyleLbl="node1" presStyleIdx="7" presStyleCnt="8" custScaleX="258526" custScaleY="115600" custRadScaleRad="132317" custRadScaleInc="-30332">
        <dgm:presLayoutVars>
          <dgm:bulletEnabled val="1"/>
        </dgm:presLayoutVars>
      </dgm:prSet>
      <dgm:spPr>
        <a:prstGeom prst="diamond">
          <a:avLst/>
        </a:prstGeom>
      </dgm:spPr>
      <dgm:t>
        <a:bodyPr/>
        <a:lstStyle/>
        <a:p>
          <a:endParaRPr lang="ru-RU"/>
        </a:p>
      </dgm:t>
    </dgm:pt>
  </dgm:ptLst>
  <dgm:cxnLst>
    <dgm:cxn modelId="{3C614722-9478-40AF-B833-894E4FAF4172}" type="presOf" srcId="{7FBAA504-3390-4CE0-AD06-AB266C908978}" destId="{FF7597F6-2DDB-4BCC-916B-F34264C10BE9}" srcOrd="1" destOrd="0" presId="urn:microsoft.com/office/officeart/2005/8/layout/radial1"/>
    <dgm:cxn modelId="{C2F348C9-37A1-41B7-BA77-E80893B26BF6}" type="presOf" srcId="{A74E3319-FDD5-4810-8E03-DCEE86434158}" destId="{45CD8BE7-948B-4F3B-B8BF-4ED672BE2871}" srcOrd="1" destOrd="0" presId="urn:microsoft.com/office/officeart/2005/8/layout/radial1"/>
    <dgm:cxn modelId="{3E9A02CA-B5F1-4081-8D23-E350B7B22BE7}" type="presOf" srcId="{8B670460-C9EA-4FDE-90D0-947E8F14B286}" destId="{FCE16F34-F47B-4E9D-87D5-7BB275CDE3A5}" srcOrd="0" destOrd="0" presId="urn:microsoft.com/office/officeart/2005/8/layout/radial1"/>
    <dgm:cxn modelId="{27ED1896-D18F-420C-95C5-D366FACDC391}" type="presOf" srcId="{01594D88-C739-41E3-B782-0E5AFB3F0755}" destId="{C7A2A951-26CB-40F8-9299-1BC5330F38E7}" srcOrd="0" destOrd="0" presId="urn:microsoft.com/office/officeart/2005/8/layout/radial1"/>
    <dgm:cxn modelId="{898B9407-B8D9-49E4-8479-6B5407CD71EB}" type="presOf" srcId="{EEAFC0D4-DB26-4D21-8C72-671EEFF86CE0}" destId="{84D57DEF-330F-4669-91CD-607C0444DFB6}" srcOrd="1" destOrd="0" presId="urn:microsoft.com/office/officeart/2005/8/layout/radial1"/>
    <dgm:cxn modelId="{2395A4CA-2DD6-4BDE-8326-37A3DD24366B}" srcId="{FADAD162-C28E-4C1D-96C4-4217B4B99E5D}" destId="{C04567A8-C1D0-409C-80E6-763BA1E107F2}" srcOrd="1" destOrd="0" parTransId="{C16D672C-FD8B-433A-8862-6A807A89C9D4}" sibTransId="{678F3C57-A86E-44B8-BA0F-0F2A0CDC3A6C}"/>
    <dgm:cxn modelId="{DEE53DA6-19EB-4D90-B632-B0C3218572D6}" srcId="{A2C885DB-668C-4258-9664-B7BA3047CEB1}" destId="{A0B00D00-0291-4A55-B4E7-B3961438E783}" srcOrd="1" destOrd="0" parTransId="{C0229435-82D7-4E46-9892-C8BD667EA33F}" sibTransId="{048C1EAE-1ECE-4F85-AE54-98355A15C624}"/>
    <dgm:cxn modelId="{AE1AE717-331A-4F7B-A1C5-9577E903D9AE}" type="presOf" srcId="{A74E3319-FDD5-4810-8E03-DCEE86434158}" destId="{725ADB0B-954F-4548-BFCD-0EE3D61ADB89}" srcOrd="0" destOrd="0" presId="urn:microsoft.com/office/officeart/2005/8/layout/radial1"/>
    <dgm:cxn modelId="{DD9D9B76-83D3-4728-AE68-7E5BD37F9297}" srcId="{FADAD162-C28E-4C1D-96C4-4217B4B99E5D}" destId="{049A82FB-76AC-4C4D-9023-77B04C2F9C9D}" srcOrd="4" destOrd="0" parTransId="{6EF93BBB-8430-4096-AB68-8A3ADCA5D05D}" sibTransId="{FD227229-CAA5-4347-A524-BED94EC12047}"/>
    <dgm:cxn modelId="{8DE220BC-C83C-43E9-8723-65987D49256C}" type="presOf" srcId="{F4098131-5366-4C74-851F-7C68843CD781}" destId="{A52C9674-DF42-4318-B871-42AC62A6FA58}" srcOrd="0" destOrd="0" presId="urn:microsoft.com/office/officeart/2005/8/layout/radial1"/>
    <dgm:cxn modelId="{8329212F-6B04-4218-B61D-A8A60FA9293B}" type="presOf" srcId="{A0B00D00-0291-4A55-B4E7-B3961438E783}" destId="{ABF27A6F-17B6-4A2A-BFAA-5EA17243E6C4}" srcOrd="0" destOrd="0" presId="urn:microsoft.com/office/officeart/2005/8/layout/radial1"/>
    <dgm:cxn modelId="{4E5FBE93-28B9-43CB-AFAE-B74D053B08BE}" srcId="{A2C885DB-668C-4258-9664-B7BA3047CEB1}" destId="{915F0D8F-62D7-4096-B8D4-274C9230778A}" srcOrd="6" destOrd="0" parTransId="{A74E3319-FDD5-4810-8E03-DCEE86434158}" sibTransId="{7CABFB8B-E09D-4FFB-9060-743418F53CF8}"/>
    <dgm:cxn modelId="{FDACB38E-D52E-48D1-96D2-50DA745AF88E}" type="presOf" srcId="{1F8AC14B-99F6-4C35-9739-13E4598C26B5}" destId="{D47AEE0E-59AB-41C0-B59D-8485BDC2D766}" srcOrd="0" destOrd="0" presId="urn:microsoft.com/office/officeart/2005/8/layout/radial1"/>
    <dgm:cxn modelId="{17EF39F9-4A3A-41D3-A1EC-FC3B8FB68DA9}" srcId="{FADAD162-C28E-4C1D-96C4-4217B4B99E5D}" destId="{A2C885DB-668C-4258-9664-B7BA3047CEB1}" srcOrd="0" destOrd="0" parTransId="{4537B4C0-51F3-4761-9A58-01201DD0DAEB}" sibTransId="{26AD3CD5-0AE9-4034-86B7-4E3BA7FC48B1}"/>
    <dgm:cxn modelId="{2BDA9730-ABB0-4C3A-86A2-3BD235E0D733}" srcId="{FADAD162-C28E-4C1D-96C4-4217B4B99E5D}" destId="{444B363C-4E61-4100-BFD1-7AAC3D53B3FB}" srcOrd="3" destOrd="0" parTransId="{3FDB17FE-1A17-4B82-94CC-4E84A306867D}" sibTransId="{CA7D6726-ABDC-47E1-A14C-11263705E6B1}"/>
    <dgm:cxn modelId="{9CA8CEB7-318C-41E7-BAEF-C67F6084CCB8}" srcId="{A2C885DB-668C-4258-9664-B7BA3047CEB1}" destId="{FDE40254-ABF2-49B1-AFD0-C0EB0CCCDADA}" srcOrd="3" destOrd="0" parTransId="{7984682F-A374-479F-BED6-E345AD30A353}" sibTransId="{C69AD9A4-0E9A-47C3-905E-CC26764A1BF8}"/>
    <dgm:cxn modelId="{2B9D5357-6DEA-47FB-BD27-5BC30763D14E}" type="presOf" srcId="{81F8B75A-77FA-499D-B873-FB4CEABBBB62}" destId="{EF19F9E6-3443-4C8F-BBF0-02A48D0E7456}" srcOrd="1" destOrd="0" presId="urn:microsoft.com/office/officeart/2005/8/layout/radial1"/>
    <dgm:cxn modelId="{2011AAF0-C8D2-4B03-9171-EC72D2126305}" srcId="{FADAD162-C28E-4C1D-96C4-4217B4B99E5D}" destId="{DDA0CC65-26AE-418A-94F7-CFCAB729F3D6}" srcOrd="2" destOrd="0" parTransId="{8F8946B6-316C-41EC-8733-DFC067E47D56}" sibTransId="{5A30005B-485A-4A20-B8B8-4EDE683788D1}"/>
    <dgm:cxn modelId="{A04A957B-DBFF-4B64-814C-9653E9033B70}" type="presOf" srcId="{FADAD162-C28E-4C1D-96C4-4217B4B99E5D}" destId="{D778048C-7831-4646-AC1F-46D464C202EE}" srcOrd="0" destOrd="0" presId="urn:microsoft.com/office/officeart/2005/8/layout/radial1"/>
    <dgm:cxn modelId="{4AD88CE1-0DEA-4165-BCB0-F11CEF5BCA59}" type="presOf" srcId="{7984682F-A374-479F-BED6-E345AD30A353}" destId="{7BA8019F-D57D-484D-8DC0-158A495BCAF2}" srcOrd="0" destOrd="0" presId="urn:microsoft.com/office/officeart/2005/8/layout/radial1"/>
    <dgm:cxn modelId="{E3E651A5-AF90-4F17-B2FC-08EFB13B1D93}" type="presOf" srcId="{915F0D8F-62D7-4096-B8D4-274C9230778A}" destId="{F80537D6-239D-4B7F-847D-1F59E24D793D}" srcOrd="0" destOrd="0" presId="urn:microsoft.com/office/officeart/2005/8/layout/radial1"/>
    <dgm:cxn modelId="{D7E5B691-0BD5-4FD6-A281-46F0F92485CF}" type="presOf" srcId="{EEAFC0D4-DB26-4D21-8C72-671EEFF86CE0}" destId="{4F6EA870-7AA9-4399-A239-10D881592A4F}" srcOrd="0" destOrd="0" presId="urn:microsoft.com/office/officeart/2005/8/layout/radial1"/>
    <dgm:cxn modelId="{C6C5774D-45E3-40C6-80EB-EC70DC7E60F8}" type="presOf" srcId="{C0229435-82D7-4E46-9892-C8BD667EA33F}" destId="{49B8747E-1EDB-44B6-B484-97CF95BF113E}" srcOrd="1" destOrd="0" presId="urn:microsoft.com/office/officeart/2005/8/layout/radial1"/>
    <dgm:cxn modelId="{2ECEA05A-17E2-40FE-902C-05436F07098B}" type="presOf" srcId="{CA3CCB1C-5C5F-469A-A213-1FB4053F9B9F}" destId="{C0BEC12B-715C-4768-822C-776CB112C35A}" srcOrd="0" destOrd="0" presId="urn:microsoft.com/office/officeart/2005/8/layout/radial1"/>
    <dgm:cxn modelId="{0C07EE64-5CFC-4D72-AAA4-C84E9BBA88EE}" srcId="{A2C885DB-668C-4258-9664-B7BA3047CEB1}" destId="{A3E94D04-A044-48EC-BB7C-F66796FD3F1B}" srcOrd="5" destOrd="0" parTransId="{7FBAA504-3390-4CE0-AD06-AB266C908978}" sibTransId="{E34EC4A4-E28E-4867-A560-CC3A7CAAFBA3}"/>
    <dgm:cxn modelId="{291E9ACA-3BFC-4CE8-B677-E7D6F73D3F46}" srcId="{A2C885DB-668C-4258-9664-B7BA3047CEB1}" destId="{01594D88-C739-41E3-B782-0E5AFB3F0755}" srcOrd="0" destOrd="0" parTransId="{DBA1FD02-6A58-4BC7-9703-1FDDB0511D17}" sibTransId="{1B531C94-2460-4E02-A36D-8D71ED42D0C1}"/>
    <dgm:cxn modelId="{BD134915-66DA-4F0F-8810-2186A0812398}" type="presOf" srcId="{7FBAA504-3390-4CE0-AD06-AB266C908978}" destId="{80E58015-40CD-4D1B-9CF9-7A58F71B78FC}" srcOrd="0" destOrd="0" presId="urn:microsoft.com/office/officeart/2005/8/layout/radial1"/>
    <dgm:cxn modelId="{5E941781-9721-495C-B366-7028A8ED0FA6}" srcId="{A2C885DB-668C-4258-9664-B7BA3047CEB1}" destId="{8B670460-C9EA-4FDE-90D0-947E8F14B286}" srcOrd="7" destOrd="0" parTransId="{1F8AC14B-99F6-4C35-9739-13E4598C26B5}" sibTransId="{55FF4B1D-FA11-4195-9F8F-FE8B467FA983}"/>
    <dgm:cxn modelId="{535A37FC-33A4-4858-8087-D8584D613C99}" type="presOf" srcId="{C0229435-82D7-4E46-9892-C8BD667EA33F}" destId="{7573CD3C-61B4-474C-B0AA-18933A6925A3}" srcOrd="0" destOrd="0" presId="urn:microsoft.com/office/officeart/2005/8/layout/radial1"/>
    <dgm:cxn modelId="{3056E314-5AE4-4957-A605-D0884BA3AB5F}" type="presOf" srcId="{7984682F-A374-479F-BED6-E345AD30A353}" destId="{0E27E4DE-1F12-452C-8421-B01BAA53F27F}" srcOrd="1" destOrd="0" presId="urn:microsoft.com/office/officeart/2005/8/layout/radial1"/>
    <dgm:cxn modelId="{790CB65F-2A4A-4DB1-98D5-808F2EE0BE4B}" srcId="{A2C885DB-668C-4258-9664-B7BA3047CEB1}" destId="{CA3CCB1C-5C5F-469A-A213-1FB4053F9B9F}" srcOrd="2" destOrd="0" parTransId="{81F8B75A-77FA-499D-B873-FB4CEABBBB62}" sibTransId="{F599016A-47A5-4B68-996C-5CD6957BEC25}"/>
    <dgm:cxn modelId="{5B0EE1FF-E965-481B-8DB8-625372FCA26D}" srcId="{A2C885DB-668C-4258-9664-B7BA3047CEB1}" destId="{F4098131-5366-4C74-851F-7C68843CD781}" srcOrd="4" destOrd="0" parTransId="{EEAFC0D4-DB26-4D21-8C72-671EEFF86CE0}" sibTransId="{AFAB3A1C-12F2-445B-BB03-BD3A774005C2}"/>
    <dgm:cxn modelId="{A9458B90-D649-43FD-A19F-AC5F7F54D199}" type="presOf" srcId="{A3E94D04-A044-48EC-BB7C-F66796FD3F1B}" destId="{C3DA789B-0495-4F3C-B787-FFBA2DC04E8B}" srcOrd="0" destOrd="0" presId="urn:microsoft.com/office/officeart/2005/8/layout/radial1"/>
    <dgm:cxn modelId="{988D3C29-468E-4005-87E9-68DF5FF8A6CA}" type="presOf" srcId="{DBA1FD02-6A58-4BC7-9703-1FDDB0511D17}" destId="{2874477E-B6BF-402C-B274-EB14D2AF9F15}" srcOrd="1" destOrd="0" presId="urn:microsoft.com/office/officeart/2005/8/layout/radial1"/>
    <dgm:cxn modelId="{9B7615AF-EE92-4CAB-9087-44242C955CDC}" type="presOf" srcId="{A2C885DB-668C-4258-9664-B7BA3047CEB1}" destId="{5A64CC2D-5212-484F-B341-9703C8817A23}" srcOrd="0" destOrd="0" presId="urn:microsoft.com/office/officeart/2005/8/layout/radial1"/>
    <dgm:cxn modelId="{CFB25715-C501-4E64-83BA-49AFE93CD43E}" type="presOf" srcId="{FDE40254-ABF2-49B1-AFD0-C0EB0CCCDADA}" destId="{38F9ADB8-AF04-4EA2-BBA1-342E9213BD99}" srcOrd="0" destOrd="0" presId="urn:microsoft.com/office/officeart/2005/8/layout/radial1"/>
    <dgm:cxn modelId="{2CBBB491-4F1E-4188-9199-6DC616F87CC9}" type="presOf" srcId="{1F8AC14B-99F6-4C35-9739-13E4598C26B5}" destId="{71740B81-70A8-4145-A887-B5540ECFE429}" srcOrd="1" destOrd="0" presId="urn:microsoft.com/office/officeart/2005/8/layout/radial1"/>
    <dgm:cxn modelId="{34377E2C-7790-48D1-9085-77AF388AFEF3}" type="presOf" srcId="{81F8B75A-77FA-499D-B873-FB4CEABBBB62}" destId="{3D87FF01-BB3B-467B-ACAE-0CB14A57750B}" srcOrd="0" destOrd="0" presId="urn:microsoft.com/office/officeart/2005/8/layout/radial1"/>
    <dgm:cxn modelId="{DE222470-A0FE-4FE5-9293-7847E79DFBF6}" type="presOf" srcId="{DBA1FD02-6A58-4BC7-9703-1FDDB0511D17}" destId="{4D56456D-4D2A-4608-9FCE-C5FF9EAA07EC}" srcOrd="0" destOrd="0" presId="urn:microsoft.com/office/officeart/2005/8/layout/radial1"/>
    <dgm:cxn modelId="{B3E21403-B3B9-4BC4-ABFC-678E6A1ADA24}" type="presParOf" srcId="{D778048C-7831-4646-AC1F-46D464C202EE}" destId="{5A64CC2D-5212-484F-B341-9703C8817A23}" srcOrd="0" destOrd="0" presId="urn:microsoft.com/office/officeart/2005/8/layout/radial1"/>
    <dgm:cxn modelId="{14DC0189-C879-4C3A-AB53-B0FBE5DA4E31}" type="presParOf" srcId="{D778048C-7831-4646-AC1F-46D464C202EE}" destId="{4D56456D-4D2A-4608-9FCE-C5FF9EAA07EC}" srcOrd="1" destOrd="0" presId="urn:microsoft.com/office/officeart/2005/8/layout/radial1"/>
    <dgm:cxn modelId="{CAF2F2DB-542D-4311-BC26-2DE3E0BD51A8}" type="presParOf" srcId="{4D56456D-4D2A-4608-9FCE-C5FF9EAA07EC}" destId="{2874477E-B6BF-402C-B274-EB14D2AF9F15}" srcOrd="0" destOrd="0" presId="urn:microsoft.com/office/officeart/2005/8/layout/radial1"/>
    <dgm:cxn modelId="{408FFA76-8E1C-4199-B9F3-1EB63BF77C67}" type="presParOf" srcId="{D778048C-7831-4646-AC1F-46D464C202EE}" destId="{C7A2A951-26CB-40F8-9299-1BC5330F38E7}" srcOrd="2" destOrd="0" presId="urn:microsoft.com/office/officeart/2005/8/layout/radial1"/>
    <dgm:cxn modelId="{5EEA3FFB-6D7D-47C7-82E1-F1A4A42B1696}" type="presParOf" srcId="{D778048C-7831-4646-AC1F-46D464C202EE}" destId="{7573CD3C-61B4-474C-B0AA-18933A6925A3}" srcOrd="3" destOrd="0" presId="urn:microsoft.com/office/officeart/2005/8/layout/radial1"/>
    <dgm:cxn modelId="{C37A0EB0-B54F-40AB-9FA6-C24200434407}" type="presParOf" srcId="{7573CD3C-61B4-474C-B0AA-18933A6925A3}" destId="{49B8747E-1EDB-44B6-B484-97CF95BF113E}" srcOrd="0" destOrd="0" presId="urn:microsoft.com/office/officeart/2005/8/layout/radial1"/>
    <dgm:cxn modelId="{C6076CAB-601A-4419-80BE-F496C95F2269}" type="presParOf" srcId="{D778048C-7831-4646-AC1F-46D464C202EE}" destId="{ABF27A6F-17B6-4A2A-BFAA-5EA17243E6C4}" srcOrd="4" destOrd="0" presId="urn:microsoft.com/office/officeart/2005/8/layout/radial1"/>
    <dgm:cxn modelId="{55041852-D72B-4927-BDF3-876DFDCE773B}" type="presParOf" srcId="{D778048C-7831-4646-AC1F-46D464C202EE}" destId="{3D87FF01-BB3B-467B-ACAE-0CB14A57750B}" srcOrd="5" destOrd="0" presId="urn:microsoft.com/office/officeart/2005/8/layout/radial1"/>
    <dgm:cxn modelId="{0AD2E5C3-FD43-4786-BDCE-07C4DE76B8E7}" type="presParOf" srcId="{3D87FF01-BB3B-467B-ACAE-0CB14A57750B}" destId="{EF19F9E6-3443-4C8F-BBF0-02A48D0E7456}" srcOrd="0" destOrd="0" presId="urn:microsoft.com/office/officeart/2005/8/layout/radial1"/>
    <dgm:cxn modelId="{528FA9E5-20D2-4C65-8A10-A0CB71A517CC}" type="presParOf" srcId="{D778048C-7831-4646-AC1F-46D464C202EE}" destId="{C0BEC12B-715C-4768-822C-776CB112C35A}" srcOrd="6" destOrd="0" presId="urn:microsoft.com/office/officeart/2005/8/layout/radial1"/>
    <dgm:cxn modelId="{FC8B37A3-640E-439D-A732-B6FAF3578EBD}" type="presParOf" srcId="{D778048C-7831-4646-AC1F-46D464C202EE}" destId="{7BA8019F-D57D-484D-8DC0-158A495BCAF2}" srcOrd="7" destOrd="0" presId="urn:microsoft.com/office/officeart/2005/8/layout/radial1"/>
    <dgm:cxn modelId="{B5F3431E-1096-4E66-8982-71F158F09FC0}" type="presParOf" srcId="{7BA8019F-D57D-484D-8DC0-158A495BCAF2}" destId="{0E27E4DE-1F12-452C-8421-B01BAA53F27F}" srcOrd="0" destOrd="0" presId="urn:microsoft.com/office/officeart/2005/8/layout/radial1"/>
    <dgm:cxn modelId="{EC20B37F-E3AA-4656-A069-0091BD4026C8}" type="presParOf" srcId="{D778048C-7831-4646-AC1F-46D464C202EE}" destId="{38F9ADB8-AF04-4EA2-BBA1-342E9213BD99}" srcOrd="8" destOrd="0" presId="urn:microsoft.com/office/officeart/2005/8/layout/radial1"/>
    <dgm:cxn modelId="{C77438DE-301B-4ECB-8E5D-DD6D0CFA8F40}" type="presParOf" srcId="{D778048C-7831-4646-AC1F-46D464C202EE}" destId="{4F6EA870-7AA9-4399-A239-10D881592A4F}" srcOrd="9" destOrd="0" presId="urn:microsoft.com/office/officeart/2005/8/layout/radial1"/>
    <dgm:cxn modelId="{6036F8DA-1668-4D25-9F40-AF21B512B473}" type="presParOf" srcId="{4F6EA870-7AA9-4399-A239-10D881592A4F}" destId="{84D57DEF-330F-4669-91CD-607C0444DFB6}" srcOrd="0" destOrd="0" presId="urn:microsoft.com/office/officeart/2005/8/layout/radial1"/>
    <dgm:cxn modelId="{9DA2C2F0-A7E1-4F69-ACDF-90EA21673C39}" type="presParOf" srcId="{D778048C-7831-4646-AC1F-46D464C202EE}" destId="{A52C9674-DF42-4318-B871-42AC62A6FA58}" srcOrd="10" destOrd="0" presId="urn:microsoft.com/office/officeart/2005/8/layout/radial1"/>
    <dgm:cxn modelId="{66C3566D-1C33-4C33-B04F-5222BA5CDC8A}" type="presParOf" srcId="{D778048C-7831-4646-AC1F-46D464C202EE}" destId="{80E58015-40CD-4D1B-9CF9-7A58F71B78FC}" srcOrd="11" destOrd="0" presId="urn:microsoft.com/office/officeart/2005/8/layout/radial1"/>
    <dgm:cxn modelId="{6D21D38B-2052-4FA8-A69F-BA56565B6A01}" type="presParOf" srcId="{80E58015-40CD-4D1B-9CF9-7A58F71B78FC}" destId="{FF7597F6-2DDB-4BCC-916B-F34264C10BE9}" srcOrd="0" destOrd="0" presId="urn:microsoft.com/office/officeart/2005/8/layout/radial1"/>
    <dgm:cxn modelId="{AB9F82BA-FE92-4C2A-A77A-37CBFEA55D38}" type="presParOf" srcId="{D778048C-7831-4646-AC1F-46D464C202EE}" destId="{C3DA789B-0495-4F3C-B787-FFBA2DC04E8B}" srcOrd="12" destOrd="0" presId="urn:microsoft.com/office/officeart/2005/8/layout/radial1"/>
    <dgm:cxn modelId="{55DFA442-3D8A-4E0F-9412-4D82826138F2}" type="presParOf" srcId="{D778048C-7831-4646-AC1F-46D464C202EE}" destId="{725ADB0B-954F-4548-BFCD-0EE3D61ADB89}" srcOrd="13" destOrd="0" presId="urn:microsoft.com/office/officeart/2005/8/layout/radial1"/>
    <dgm:cxn modelId="{C2B24F43-D176-4CD6-86DB-FAD86795524F}" type="presParOf" srcId="{725ADB0B-954F-4548-BFCD-0EE3D61ADB89}" destId="{45CD8BE7-948B-4F3B-B8BF-4ED672BE2871}" srcOrd="0" destOrd="0" presId="urn:microsoft.com/office/officeart/2005/8/layout/radial1"/>
    <dgm:cxn modelId="{9E203BD9-5B6C-4F96-A9F8-060EC46E375E}" type="presParOf" srcId="{D778048C-7831-4646-AC1F-46D464C202EE}" destId="{F80537D6-239D-4B7F-847D-1F59E24D793D}" srcOrd="14" destOrd="0" presId="urn:microsoft.com/office/officeart/2005/8/layout/radial1"/>
    <dgm:cxn modelId="{DFCEEEE0-B339-426A-B3AE-1BC1FC1C27FB}" type="presParOf" srcId="{D778048C-7831-4646-AC1F-46D464C202EE}" destId="{D47AEE0E-59AB-41C0-B59D-8485BDC2D766}" srcOrd="15" destOrd="0" presId="urn:microsoft.com/office/officeart/2005/8/layout/radial1"/>
    <dgm:cxn modelId="{AF5936DE-E173-4036-B22B-4C9C0F3CF25D}" type="presParOf" srcId="{D47AEE0E-59AB-41C0-B59D-8485BDC2D766}" destId="{71740B81-70A8-4145-A887-B5540ECFE429}" srcOrd="0" destOrd="0" presId="urn:microsoft.com/office/officeart/2005/8/layout/radial1"/>
    <dgm:cxn modelId="{02664009-EE73-45C4-90F7-92B08A978802}" type="presParOf" srcId="{D778048C-7831-4646-AC1F-46D464C202EE}" destId="{FCE16F34-F47B-4E9D-87D5-7BB275CDE3A5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DAD162-C28E-4C1D-96C4-4217B4B99E5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C885DB-668C-4258-9664-B7BA3047CEB1}">
      <dgm:prSet phldrT="[Текст]"/>
      <dgm:spPr>
        <a:solidFill>
          <a:srgbClr val="FFFF00"/>
        </a:solidFill>
        <a:ln w="57150">
          <a:solidFill>
            <a:srgbClr val="C00000"/>
          </a:solidFill>
        </a:ln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ГКУ ЦССВ «Юнона»</a:t>
          </a:r>
          <a:endParaRPr lang="ru-RU" b="1" dirty="0">
            <a:solidFill>
              <a:srgbClr val="FF0000"/>
            </a:solidFill>
          </a:endParaRPr>
        </a:p>
      </dgm:t>
    </dgm:pt>
    <dgm:pt modelId="{4537B4C0-51F3-4761-9A58-01201DD0DAEB}" type="parTrans" cxnId="{17EF39F9-4A3A-41D3-A1EC-FC3B8FB68DA9}">
      <dgm:prSet/>
      <dgm:spPr/>
      <dgm:t>
        <a:bodyPr/>
        <a:lstStyle/>
        <a:p>
          <a:endParaRPr lang="ru-RU"/>
        </a:p>
      </dgm:t>
    </dgm:pt>
    <dgm:pt modelId="{26AD3CD5-0AE9-4034-86B7-4E3BA7FC48B1}" type="sibTrans" cxnId="{17EF39F9-4A3A-41D3-A1EC-FC3B8FB68DA9}">
      <dgm:prSet/>
      <dgm:spPr/>
      <dgm:t>
        <a:bodyPr/>
        <a:lstStyle/>
        <a:p>
          <a:endParaRPr lang="ru-RU"/>
        </a:p>
      </dgm:t>
    </dgm:pt>
    <dgm:pt modelId="{B5838436-4A9A-4946-85EB-203F2F640045}">
      <dgm:prSet phldrT="[Текст]" custT="1"/>
      <dgm:spPr>
        <a:solidFill>
          <a:schemeClr val="tx2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600" dirty="0" smtClean="0"/>
            <a:t>Дом творчества «Юность»</a:t>
          </a:r>
          <a:endParaRPr lang="ru-RU" sz="1600" dirty="0"/>
        </a:p>
      </dgm:t>
    </dgm:pt>
    <dgm:pt modelId="{D043EFA3-D459-4CE9-9281-707124A014A3}" type="parTrans" cxnId="{AB1EC10C-A774-46DF-A3EA-80A24060D956}">
      <dgm:prSet/>
      <dgm:spPr/>
      <dgm:t>
        <a:bodyPr/>
        <a:lstStyle/>
        <a:p>
          <a:endParaRPr lang="ru-RU"/>
        </a:p>
      </dgm:t>
    </dgm:pt>
    <dgm:pt modelId="{B4CE8BB0-087B-45B6-835C-0A23DA633FCE}" type="sibTrans" cxnId="{AB1EC10C-A774-46DF-A3EA-80A24060D956}">
      <dgm:prSet/>
      <dgm:spPr/>
      <dgm:t>
        <a:bodyPr/>
        <a:lstStyle/>
        <a:p>
          <a:endParaRPr lang="ru-RU"/>
        </a:p>
      </dgm:t>
    </dgm:pt>
    <dgm:pt modelId="{A0B00D00-0291-4A55-B4E7-B3961438E783}">
      <dgm:prSet phldrT="[Текст]" custT="1"/>
      <dgm:spPr>
        <a:solidFill>
          <a:srgbClr val="FF0000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dirty="0" smtClean="0"/>
            <a:t>ХЦ «Дети Марии»</a:t>
          </a:r>
          <a:endParaRPr lang="ru-RU" sz="1600" dirty="0"/>
        </a:p>
      </dgm:t>
    </dgm:pt>
    <dgm:pt modelId="{C0229435-82D7-4E46-9892-C8BD667EA33F}" type="parTrans" cxnId="{DEE53DA6-19EB-4D90-B632-B0C3218572D6}">
      <dgm:prSet/>
      <dgm:spPr/>
      <dgm:t>
        <a:bodyPr/>
        <a:lstStyle/>
        <a:p>
          <a:endParaRPr lang="ru-RU"/>
        </a:p>
      </dgm:t>
    </dgm:pt>
    <dgm:pt modelId="{048C1EAE-1ECE-4F85-AE54-98355A15C624}" type="sibTrans" cxnId="{DEE53DA6-19EB-4D90-B632-B0C3218572D6}">
      <dgm:prSet/>
      <dgm:spPr/>
      <dgm:t>
        <a:bodyPr/>
        <a:lstStyle/>
        <a:p>
          <a:endParaRPr lang="ru-RU"/>
        </a:p>
      </dgm:t>
    </dgm:pt>
    <dgm:pt modelId="{3CE719E7-D546-49E0-BA5D-92D49E5459FA}">
      <dgm:prSet phldrT="[Текст]" custT="1"/>
      <dgm:spPr>
        <a:solidFill>
          <a:srgbClr val="FF0066"/>
        </a:solidFill>
        <a:ln>
          <a:solidFill>
            <a:srgbClr val="00FFFF"/>
          </a:solidFill>
        </a:ln>
      </dgm:spPr>
      <dgm:t>
        <a:bodyPr/>
        <a:lstStyle/>
        <a:p>
          <a:r>
            <a:rPr lang="ru-RU" sz="1800" dirty="0" smtClean="0"/>
            <a:t>ПНИ № 20, №16, №5</a:t>
          </a:r>
          <a:endParaRPr lang="ru-RU" sz="1800" dirty="0"/>
        </a:p>
      </dgm:t>
    </dgm:pt>
    <dgm:pt modelId="{7D38A1C1-42D8-498B-A1C6-749D4DEBDE4F}" type="parTrans" cxnId="{40EE75D5-5E87-4B7D-9B90-0853D97DDE4D}">
      <dgm:prSet/>
      <dgm:spPr/>
      <dgm:t>
        <a:bodyPr/>
        <a:lstStyle/>
        <a:p>
          <a:endParaRPr lang="ru-RU"/>
        </a:p>
      </dgm:t>
    </dgm:pt>
    <dgm:pt modelId="{F99ECA3B-CC89-4FB8-A5FE-E346694DF6DF}" type="sibTrans" cxnId="{40EE75D5-5E87-4B7D-9B90-0853D97DDE4D}">
      <dgm:prSet/>
      <dgm:spPr/>
      <dgm:t>
        <a:bodyPr/>
        <a:lstStyle/>
        <a:p>
          <a:endParaRPr lang="ru-RU"/>
        </a:p>
      </dgm:t>
    </dgm:pt>
    <dgm:pt modelId="{5DE75FFC-158B-475D-8A0C-772AA54B3DAA}">
      <dgm:prSet phldrT="[Текст]" custT="1"/>
      <dgm:spPr>
        <a:solidFill>
          <a:srgbClr val="FA6E82"/>
        </a:solidFill>
      </dgm:spPr>
      <dgm:t>
        <a:bodyPr/>
        <a:lstStyle/>
        <a:p>
          <a:r>
            <a:rPr lang="ru-RU" sz="1600" dirty="0" smtClean="0"/>
            <a:t>ПВТ № 31, ЦСО «Ломоносовский» и др.</a:t>
          </a:r>
          <a:endParaRPr lang="ru-RU" sz="1600" dirty="0"/>
        </a:p>
      </dgm:t>
    </dgm:pt>
    <dgm:pt modelId="{73BA03B0-96DD-481F-9E1E-8EA79734C057}" type="parTrans" cxnId="{3B8B0D7E-8594-4E49-B170-3E826743CBC8}">
      <dgm:prSet/>
      <dgm:spPr/>
      <dgm:t>
        <a:bodyPr/>
        <a:lstStyle/>
        <a:p>
          <a:endParaRPr lang="ru-RU"/>
        </a:p>
      </dgm:t>
    </dgm:pt>
    <dgm:pt modelId="{2A4EDD14-8C8B-4E79-BC26-09AC6E665BE9}" type="sibTrans" cxnId="{3B8B0D7E-8594-4E49-B170-3E826743CBC8}">
      <dgm:prSet/>
      <dgm:spPr/>
      <dgm:t>
        <a:bodyPr/>
        <a:lstStyle/>
        <a:p>
          <a:endParaRPr lang="ru-RU"/>
        </a:p>
      </dgm:t>
    </dgm:pt>
    <dgm:pt modelId="{444B363C-4E61-4100-BFD1-7AAC3D53B3FB}">
      <dgm:prSet phldrT="[Текст]" custScaleX="107993" custRadScaleRad="99394" custRadScaleInc="-4442"/>
      <dgm:spPr/>
      <dgm:t>
        <a:bodyPr/>
        <a:lstStyle/>
        <a:p>
          <a:endParaRPr lang="ru-RU" dirty="0"/>
        </a:p>
      </dgm:t>
    </dgm:pt>
    <dgm:pt modelId="{3FDB17FE-1A17-4B82-94CC-4E84A306867D}" type="parTrans" cxnId="{2BDA9730-ABB0-4C3A-86A2-3BD235E0D733}">
      <dgm:prSet/>
      <dgm:spPr/>
      <dgm:t>
        <a:bodyPr/>
        <a:lstStyle/>
        <a:p>
          <a:endParaRPr lang="ru-RU"/>
        </a:p>
      </dgm:t>
    </dgm:pt>
    <dgm:pt modelId="{CA7D6726-ABDC-47E1-A14C-11263705E6B1}" type="sibTrans" cxnId="{2BDA9730-ABB0-4C3A-86A2-3BD235E0D733}">
      <dgm:prSet/>
      <dgm:spPr/>
      <dgm:t>
        <a:bodyPr/>
        <a:lstStyle/>
        <a:p>
          <a:endParaRPr lang="ru-RU"/>
        </a:p>
      </dgm:t>
    </dgm:pt>
    <dgm:pt modelId="{01594D88-C739-41E3-B782-0E5AFB3F0755}">
      <dgm:prSet custT="1"/>
      <dgm:spPr>
        <a:solidFill>
          <a:srgbClr val="F3650D"/>
        </a:solidFill>
      </dgm:spPr>
      <dgm:t>
        <a:bodyPr/>
        <a:lstStyle/>
        <a:p>
          <a:r>
            <a:rPr lang="ru-RU" sz="1600" b="1" dirty="0" smtClean="0"/>
            <a:t>ГАУ ИДПО </a:t>
          </a:r>
          <a:r>
            <a:rPr lang="ru-RU" sz="1600" b="1" dirty="0" err="1" smtClean="0"/>
            <a:t>ДТиСЗН</a:t>
          </a:r>
          <a:endParaRPr lang="ru-RU" sz="1600" dirty="0" smtClean="0"/>
        </a:p>
      </dgm:t>
    </dgm:pt>
    <dgm:pt modelId="{DBA1FD02-6A58-4BC7-9703-1FDDB0511D17}" type="parTrans" cxnId="{291E9ACA-3BFC-4CE8-B677-E7D6F73D3F46}">
      <dgm:prSet/>
      <dgm:spPr/>
      <dgm:t>
        <a:bodyPr/>
        <a:lstStyle/>
        <a:p>
          <a:endParaRPr lang="ru-RU"/>
        </a:p>
      </dgm:t>
    </dgm:pt>
    <dgm:pt modelId="{1B531C94-2460-4E02-A36D-8D71ED42D0C1}" type="sibTrans" cxnId="{291E9ACA-3BFC-4CE8-B677-E7D6F73D3F46}">
      <dgm:prSet/>
      <dgm:spPr/>
      <dgm:t>
        <a:bodyPr/>
        <a:lstStyle/>
        <a:p>
          <a:endParaRPr lang="ru-RU"/>
        </a:p>
      </dgm:t>
    </dgm:pt>
    <dgm:pt modelId="{F47EF85B-D116-457B-B8E6-314034EA7E44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800" dirty="0" smtClean="0"/>
            <a:t>ГБУ «СОШ № 108»</a:t>
          </a:r>
          <a:endParaRPr lang="ru-RU" sz="1800" dirty="0"/>
        </a:p>
      </dgm:t>
    </dgm:pt>
    <dgm:pt modelId="{BD13FB0B-67C3-4388-B94E-AD7766BA1580}" type="parTrans" cxnId="{A776B880-C4B2-483A-8A41-36785FFF3429}">
      <dgm:prSet/>
      <dgm:spPr/>
      <dgm:t>
        <a:bodyPr/>
        <a:lstStyle/>
        <a:p>
          <a:endParaRPr lang="ru-RU"/>
        </a:p>
      </dgm:t>
    </dgm:pt>
    <dgm:pt modelId="{75FBD29B-0B73-489C-8227-D67D812573B6}" type="sibTrans" cxnId="{A776B880-C4B2-483A-8A41-36785FFF3429}">
      <dgm:prSet/>
      <dgm:spPr/>
      <dgm:t>
        <a:bodyPr/>
        <a:lstStyle/>
        <a:p>
          <a:endParaRPr lang="ru-RU"/>
        </a:p>
      </dgm:t>
    </dgm:pt>
    <dgm:pt modelId="{33FB8421-D051-4C72-A724-2E5E87071641}">
      <dgm:prSet phldrT="[Текст]" custT="1"/>
      <dgm:spPr>
        <a:solidFill>
          <a:srgbClr val="3EFC55"/>
        </a:solidFill>
      </dgm:spPr>
      <dgm:t>
        <a:bodyPr/>
        <a:lstStyle/>
        <a:p>
          <a:r>
            <a:rPr lang="ru-RU" sz="1800" dirty="0" smtClean="0"/>
            <a:t>ГБУ «Строительный техникум № 30»</a:t>
          </a:r>
          <a:endParaRPr lang="ru-RU" sz="1800" dirty="0"/>
        </a:p>
      </dgm:t>
    </dgm:pt>
    <dgm:pt modelId="{69547E64-576B-4F98-9EEE-F4A4A69CC43B}" type="parTrans" cxnId="{B5689475-8EA1-44D9-A0DC-34BF77091BC0}">
      <dgm:prSet/>
      <dgm:spPr/>
      <dgm:t>
        <a:bodyPr/>
        <a:lstStyle/>
        <a:p>
          <a:endParaRPr lang="ru-RU"/>
        </a:p>
      </dgm:t>
    </dgm:pt>
    <dgm:pt modelId="{3A1F4C06-F7DF-4172-AF11-C30E116D5C02}" type="sibTrans" cxnId="{B5689475-8EA1-44D9-A0DC-34BF77091BC0}">
      <dgm:prSet/>
      <dgm:spPr/>
      <dgm:t>
        <a:bodyPr/>
        <a:lstStyle/>
        <a:p>
          <a:endParaRPr lang="ru-RU"/>
        </a:p>
      </dgm:t>
    </dgm:pt>
    <dgm:pt modelId="{D778048C-7831-4646-AC1F-46D464C202EE}" type="pres">
      <dgm:prSet presAssocID="{FADAD162-C28E-4C1D-96C4-4217B4B99E5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64CC2D-5212-484F-B341-9703C8817A23}" type="pres">
      <dgm:prSet presAssocID="{A2C885DB-668C-4258-9664-B7BA3047CEB1}" presName="centerShape" presStyleLbl="node0" presStyleIdx="0" presStyleCnt="1" custScaleX="125268"/>
      <dgm:spPr/>
      <dgm:t>
        <a:bodyPr/>
        <a:lstStyle/>
        <a:p>
          <a:endParaRPr lang="ru-RU"/>
        </a:p>
      </dgm:t>
    </dgm:pt>
    <dgm:pt modelId="{EBD4DB93-421C-4C25-975B-9205DA89117F}" type="pres">
      <dgm:prSet presAssocID="{D043EFA3-D459-4CE9-9281-707124A014A3}" presName="Name9" presStyleLbl="parChTrans1D2" presStyleIdx="0" presStyleCnt="7"/>
      <dgm:spPr/>
      <dgm:t>
        <a:bodyPr/>
        <a:lstStyle/>
        <a:p>
          <a:endParaRPr lang="ru-RU"/>
        </a:p>
      </dgm:t>
    </dgm:pt>
    <dgm:pt modelId="{DF21CB71-E964-4EE0-8BD4-72B07C94EE71}" type="pres">
      <dgm:prSet presAssocID="{D043EFA3-D459-4CE9-9281-707124A014A3}" presName="connTx" presStyleLbl="parChTrans1D2" presStyleIdx="0" presStyleCnt="7"/>
      <dgm:spPr/>
      <dgm:t>
        <a:bodyPr/>
        <a:lstStyle/>
        <a:p>
          <a:endParaRPr lang="ru-RU"/>
        </a:p>
      </dgm:t>
    </dgm:pt>
    <dgm:pt modelId="{3FD0450A-A233-41D6-8D8C-57B9744D2506}" type="pres">
      <dgm:prSet presAssocID="{B5838436-4A9A-4946-85EB-203F2F640045}" presName="node" presStyleLbl="node1" presStyleIdx="0" presStyleCnt="7" custScaleX="136488" custScaleY="118344" custRadScaleRad="90995" custRadScaleInc="-42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56456D-4D2A-4608-9FCE-C5FF9EAA07EC}" type="pres">
      <dgm:prSet presAssocID="{DBA1FD02-6A58-4BC7-9703-1FDDB0511D17}" presName="Name9" presStyleLbl="parChTrans1D2" presStyleIdx="1" presStyleCnt="7"/>
      <dgm:spPr/>
      <dgm:t>
        <a:bodyPr/>
        <a:lstStyle/>
        <a:p>
          <a:endParaRPr lang="ru-RU"/>
        </a:p>
      </dgm:t>
    </dgm:pt>
    <dgm:pt modelId="{2874477E-B6BF-402C-B274-EB14D2AF9F15}" type="pres">
      <dgm:prSet presAssocID="{DBA1FD02-6A58-4BC7-9703-1FDDB0511D17}" presName="connTx" presStyleLbl="parChTrans1D2" presStyleIdx="1" presStyleCnt="7"/>
      <dgm:spPr/>
      <dgm:t>
        <a:bodyPr/>
        <a:lstStyle/>
        <a:p>
          <a:endParaRPr lang="ru-RU"/>
        </a:p>
      </dgm:t>
    </dgm:pt>
    <dgm:pt modelId="{C7A2A951-26CB-40F8-9299-1BC5330F38E7}" type="pres">
      <dgm:prSet presAssocID="{01594D88-C739-41E3-B782-0E5AFB3F0755}" presName="node" presStyleLbl="node1" presStyleIdx="1" presStyleCnt="7" custScaleX="149593" custScaleY="130233" custRadScaleRad="109314" custRadScaleInc="2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1BF976-BD2F-4FD2-A0A8-54DADA5EF1D6}" type="pres">
      <dgm:prSet presAssocID="{73BA03B0-96DD-481F-9E1E-8EA79734C057}" presName="Name9" presStyleLbl="parChTrans1D2" presStyleIdx="2" presStyleCnt="7"/>
      <dgm:spPr/>
      <dgm:t>
        <a:bodyPr/>
        <a:lstStyle/>
        <a:p>
          <a:endParaRPr lang="ru-RU"/>
        </a:p>
      </dgm:t>
    </dgm:pt>
    <dgm:pt modelId="{B0F14513-A2FF-41F6-8780-7E3705F49756}" type="pres">
      <dgm:prSet presAssocID="{73BA03B0-96DD-481F-9E1E-8EA79734C057}" presName="connTx" presStyleLbl="parChTrans1D2" presStyleIdx="2" presStyleCnt="7"/>
      <dgm:spPr/>
      <dgm:t>
        <a:bodyPr/>
        <a:lstStyle/>
        <a:p>
          <a:endParaRPr lang="ru-RU"/>
        </a:p>
      </dgm:t>
    </dgm:pt>
    <dgm:pt modelId="{29C443CF-B420-44A3-8FB9-670F4FD94E27}" type="pres">
      <dgm:prSet presAssocID="{5DE75FFC-158B-475D-8A0C-772AA54B3DAA}" presName="node" presStyleLbl="node1" presStyleIdx="2" presStyleCnt="7" custScaleX="138449" custScaleY="105864" custRadScaleRad="118052" custRadScaleInc="-24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3CD3C-61B4-474C-B0AA-18933A6925A3}" type="pres">
      <dgm:prSet presAssocID="{C0229435-82D7-4E46-9892-C8BD667EA33F}" presName="Name9" presStyleLbl="parChTrans1D2" presStyleIdx="3" presStyleCnt="7"/>
      <dgm:spPr/>
      <dgm:t>
        <a:bodyPr/>
        <a:lstStyle/>
        <a:p>
          <a:endParaRPr lang="ru-RU"/>
        </a:p>
      </dgm:t>
    </dgm:pt>
    <dgm:pt modelId="{49B8747E-1EDB-44B6-B484-97CF95BF113E}" type="pres">
      <dgm:prSet presAssocID="{C0229435-82D7-4E46-9892-C8BD667EA33F}" presName="connTx" presStyleLbl="parChTrans1D2" presStyleIdx="3" presStyleCnt="7"/>
      <dgm:spPr/>
      <dgm:t>
        <a:bodyPr/>
        <a:lstStyle/>
        <a:p>
          <a:endParaRPr lang="ru-RU"/>
        </a:p>
      </dgm:t>
    </dgm:pt>
    <dgm:pt modelId="{ABF27A6F-17B6-4A2A-BFAA-5EA17243E6C4}" type="pres">
      <dgm:prSet presAssocID="{A0B00D00-0291-4A55-B4E7-B3961438E783}" presName="node" presStyleLbl="node1" presStyleIdx="3" presStyleCnt="7" custScaleX="132001" custScaleY="114648" custRadScaleRad="103549" custRadScaleInc="-40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D72498-8F4A-4E8B-BCA1-0446F479BF19}" type="pres">
      <dgm:prSet presAssocID="{7D38A1C1-42D8-498B-A1C6-749D4DEBDE4F}" presName="Name9" presStyleLbl="parChTrans1D2" presStyleIdx="4" presStyleCnt="7"/>
      <dgm:spPr/>
      <dgm:t>
        <a:bodyPr/>
        <a:lstStyle/>
        <a:p>
          <a:endParaRPr lang="ru-RU"/>
        </a:p>
      </dgm:t>
    </dgm:pt>
    <dgm:pt modelId="{B74D5660-8153-4CC7-B6F8-8AF5EF06C7AA}" type="pres">
      <dgm:prSet presAssocID="{7D38A1C1-42D8-498B-A1C6-749D4DEBDE4F}" presName="connTx" presStyleLbl="parChTrans1D2" presStyleIdx="4" presStyleCnt="7"/>
      <dgm:spPr/>
      <dgm:t>
        <a:bodyPr/>
        <a:lstStyle/>
        <a:p>
          <a:endParaRPr lang="ru-RU"/>
        </a:p>
      </dgm:t>
    </dgm:pt>
    <dgm:pt modelId="{15069985-02CB-41B1-B0A9-A19D9591D3C8}" type="pres">
      <dgm:prSet presAssocID="{3CE719E7-D546-49E0-BA5D-92D49E5459FA}" presName="node" presStyleLbl="node1" presStyleIdx="4" presStyleCnt="7" custScaleX="140315" custScaleY="106018" custRadScaleRad="93348" custRadScaleInc="-8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81E0A5-FFA3-4CDE-AB09-32546C0C5E96}" type="pres">
      <dgm:prSet presAssocID="{BD13FB0B-67C3-4388-B94E-AD7766BA1580}" presName="Name9" presStyleLbl="parChTrans1D2" presStyleIdx="5" presStyleCnt="7"/>
      <dgm:spPr/>
      <dgm:t>
        <a:bodyPr/>
        <a:lstStyle/>
        <a:p>
          <a:endParaRPr lang="ru-RU"/>
        </a:p>
      </dgm:t>
    </dgm:pt>
    <dgm:pt modelId="{68E6FBFD-0F45-4F8C-9A80-98FA722E6D67}" type="pres">
      <dgm:prSet presAssocID="{BD13FB0B-67C3-4388-B94E-AD7766BA1580}" presName="connTx" presStyleLbl="parChTrans1D2" presStyleIdx="5" presStyleCnt="7"/>
      <dgm:spPr/>
      <dgm:t>
        <a:bodyPr/>
        <a:lstStyle/>
        <a:p>
          <a:endParaRPr lang="ru-RU"/>
        </a:p>
      </dgm:t>
    </dgm:pt>
    <dgm:pt modelId="{44B8DF46-5534-4491-A961-EA2A897CD404}" type="pres">
      <dgm:prSet presAssocID="{F47EF85B-D116-457B-B8E6-314034EA7E44}" presName="node" presStyleLbl="node1" presStyleIdx="5" presStyleCnt="7" custScaleX="151303" custScaleY="136685" custRadScaleRad="121986" custRadScaleInc="39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EF212-5F11-4248-BE14-917DBEE317BB}" type="pres">
      <dgm:prSet presAssocID="{69547E64-576B-4F98-9EEE-F4A4A69CC43B}" presName="Name9" presStyleLbl="parChTrans1D2" presStyleIdx="6" presStyleCnt="7"/>
      <dgm:spPr/>
      <dgm:t>
        <a:bodyPr/>
        <a:lstStyle/>
        <a:p>
          <a:endParaRPr lang="ru-RU"/>
        </a:p>
      </dgm:t>
    </dgm:pt>
    <dgm:pt modelId="{DE3CB569-F932-4E5B-8EB9-26A094DFA963}" type="pres">
      <dgm:prSet presAssocID="{69547E64-576B-4F98-9EEE-F4A4A69CC43B}" presName="connTx" presStyleLbl="parChTrans1D2" presStyleIdx="6" presStyleCnt="7"/>
      <dgm:spPr/>
      <dgm:t>
        <a:bodyPr/>
        <a:lstStyle/>
        <a:p>
          <a:endParaRPr lang="ru-RU"/>
        </a:p>
      </dgm:t>
    </dgm:pt>
    <dgm:pt modelId="{A94BBB8A-7211-499E-88DE-8408CBB718AC}" type="pres">
      <dgm:prSet presAssocID="{33FB8421-D051-4C72-A724-2E5E87071641}" presName="node" presStyleLbl="node1" presStyleIdx="6" presStyleCnt="7" custScaleX="141296" custScaleY="121464" custRadScaleRad="124974" custRadScaleInc="-30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1EC10C-A774-46DF-A3EA-80A24060D956}" srcId="{A2C885DB-668C-4258-9664-B7BA3047CEB1}" destId="{B5838436-4A9A-4946-85EB-203F2F640045}" srcOrd="0" destOrd="0" parTransId="{D043EFA3-D459-4CE9-9281-707124A014A3}" sibTransId="{B4CE8BB0-087B-45B6-835C-0A23DA633FCE}"/>
    <dgm:cxn modelId="{9250A7E5-C42F-4E2C-A3AF-3DA13FBB8304}" type="presOf" srcId="{C0229435-82D7-4E46-9892-C8BD667EA33F}" destId="{49B8747E-1EDB-44B6-B484-97CF95BF113E}" srcOrd="1" destOrd="0" presId="urn:microsoft.com/office/officeart/2005/8/layout/radial1"/>
    <dgm:cxn modelId="{48A70E79-A086-4840-A312-495544C66473}" type="presOf" srcId="{BD13FB0B-67C3-4388-B94E-AD7766BA1580}" destId="{68E6FBFD-0F45-4F8C-9A80-98FA722E6D67}" srcOrd="1" destOrd="0" presId="urn:microsoft.com/office/officeart/2005/8/layout/radial1"/>
    <dgm:cxn modelId="{04BE4474-9DE2-431D-94C4-AFAB39490A12}" type="presOf" srcId="{69547E64-576B-4F98-9EEE-F4A4A69CC43B}" destId="{DE3CB569-F932-4E5B-8EB9-26A094DFA963}" srcOrd="1" destOrd="0" presId="urn:microsoft.com/office/officeart/2005/8/layout/radial1"/>
    <dgm:cxn modelId="{8579DB7F-77A1-4BD9-A61D-C839BBE9A5C2}" type="presOf" srcId="{73BA03B0-96DD-481F-9E1E-8EA79734C057}" destId="{671BF976-BD2F-4FD2-A0A8-54DADA5EF1D6}" srcOrd="0" destOrd="0" presId="urn:microsoft.com/office/officeart/2005/8/layout/radial1"/>
    <dgm:cxn modelId="{796DF943-3553-4416-84E9-6942BA50E50A}" type="presOf" srcId="{F47EF85B-D116-457B-B8E6-314034EA7E44}" destId="{44B8DF46-5534-4491-A961-EA2A897CD404}" srcOrd="0" destOrd="0" presId="urn:microsoft.com/office/officeart/2005/8/layout/radial1"/>
    <dgm:cxn modelId="{40EE75D5-5E87-4B7D-9B90-0853D97DDE4D}" srcId="{A2C885DB-668C-4258-9664-B7BA3047CEB1}" destId="{3CE719E7-D546-49E0-BA5D-92D49E5459FA}" srcOrd="4" destOrd="0" parTransId="{7D38A1C1-42D8-498B-A1C6-749D4DEBDE4F}" sibTransId="{F99ECA3B-CC89-4FB8-A5FE-E346694DF6DF}"/>
    <dgm:cxn modelId="{9532F6AA-2959-45BD-AEAC-B5E69BE17B08}" type="presOf" srcId="{01594D88-C739-41E3-B782-0E5AFB3F0755}" destId="{C7A2A951-26CB-40F8-9299-1BC5330F38E7}" srcOrd="0" destOrd="0" presId="urn:microsoft.com/office/officeart/2005/8/layout/radial1"/>
    <dgm:cxn modelId="{DEE53DA6-19EB-4D90-B632-B0C3218572D6}" srcId="{A2C885DB-668C-4258-9664-B7BA3047CEB1}" destId="{A0B00D00-0291-4A55-B4E7-B3961438E783}" srcOrd="3" destOrd="0" parTransId="{C0229435-82D7-4E46-9892-C8BD667EA33F}" sibTransId="{048C1EAE-1ECE-4F85-AE54-98355A15C624}"/>
    <dgm:cxn modelId="{BA3FB85D-5127-40D3-B92B-91B1AFD7A607}" type="presOf" srcId="{73BA03B0-96DD-481F-9E1E-8EA79734C057}" destId="{B0F14513-A2FF-41F6-8780-7E3705F49756}" srcOrd="1" destOrd="0" presId="urn:microsoft.com/office/officeart/2005/8/layout/radial1"/>
    <dgm:cxn modelId="{CE4DDC30-3FAF-436E-A760-BCB9FF44C659}" type="presOf" srcId="{FADAD162-C28E-4C1D-96C4-4217B4B99E5D}" destId="{D778048C-7831-4646-AC1F-46D464C202EE}" srcOrd="0" destOrd="0" presId="urn:microsoft.com/office/officeart/2005/8/layout/radial1"/>
    <dgm:cxn modelId="{2BDA9730-ABB0-4C3A-86A2-3BD235E0D733}" srcId="{FADAD162-C28E-4C1D-96C4-4217B4B99E5D}" destId="{444B363C-4E61-4100-BFD1-7AAC3D53B3FB}" srcOrd="1" destOrd="0" parTransId="{3FDB17FE-1A17-4B82-94CC-4E84A306867D}" sibTransId="{CA7D6726-ABDC-47E1-A14C-11263705E6B1}"/>
    <dgm:cxn modelId="{0F5E1689-DAD2-4597-88DE-579B47A8987E}" type="presOf" srcId="{5DE75FFC-158B-475D-8A0C-772AA54B3DAA}" destId="{29C443CF-B420-44A3-8FB9-670F4FD94E27}" srcOrd="0" destOrd="0" presId="urn:microsoft.com/office/officeart/2005/8/layout/radial1"/>
    <dgm:cxn modelId="{4D008A01-932C-4B43-B0A5-00B30E37C101}" type="presOf" srcId="{DBA1FD02-6A58-4BC7-9703-1FDDB0511D17}" destId="{2874477E-B6BF-402C-B274-EB14D2AF9F15}" srcOrd="1" destOrd="0" presId="urn:microsoft.com/office/officeart/2005/8/layout/radial1"/>
    <dgm:cxn modelId="{8AC26563-F1E0-46E2-9081-0CEEE167C583}" type="presOf" srcId="{B5838436-4A9A-4946-85EB-203F2F640045}" destId="{3FD0450A-A233-41D6-8D8C-57B9744D2506}" srcOrd="0" destOrd="0" presId="urn:microsoft.com/office/officeart/2005/8/layout/radial1"/>
    <dgm:cxn modelId="{B5689475-8EA1-44D9-A0DC-34BF77091BC0}" srcId="{A2C885DB-668C-4258-9664-B7BA3047CEB1}" destId="{33FB8421-D051-4C72-A724-2E5E87071641}" srcOrd="6" destOrd="0" parTransId="{69547E64-576B-4F98-9EEE-F4A4A69CC43B}" sibTransId="{3A1F4C06-F7DF-4172-AF11-C30E116D5C02}"/>
    <dgm:cxn modelId="{F661D6D1-A538-4181-BC15-82EB7459106D}" type="presOf" srcId="{D043EFA3-D459-4CE9-9281-707124A014A3}" destId="{DF21CB71-E964-4EE0-8BD4-72B07C94EE71}" srcOrd="1" destOrd="0" presId="urn:microsoft.com/office/officeart/2005/8/layout/radial1"/>
    <dgm:cxn modelId="{A776B880-C4B2-483A-8A41-36785FFF3429}" srcId="{A2C885DB-668C-4258-9664-B7BA3047CEB1}" destId="{F47EF85B-D116-457B-B8E6-314034EA7E44}" srcOrd="5" destOrd="0" parTransId="{BD13FB0B-67C3-4388-B94E-AD7766BA1580}" sibTransId="{75FBD29B-0B73-489C-8227-D67D812573B6}"/>
    <dgm:cxn modelId="{CA65CC3B-D610-462B-AB4B-F704CAA3BE0C}" type="presOf" srcId="{33FB8421-D051-4C72-A724-2E5E87071641}" destId="{A94BBB8A-7211-499E-88DE-8408CBB718AC}" srcOrd="0" destOrd="0" presId="urn:microsoft.com/office/officeart/2005/8/layout/radial1"/>
    <dgm:cxn modelId="{9D87123A-619E-4A4A-8527-5F5C1BD8FCA1}" type="presOf" srcId="{D043EFA3-D459-4CE9-9281-707124A014A3}" destId="{EBD4DB93-421C-4C25-975B-9205DA89117F}" srcOrd="0" destOrd="0" presId="urn:microsoft.com/office/officeart/2005/8/layout/radial1"/>
    <dgm:cxn modelId="{1BEDD52B-6842-4F93-A584-25E0337E690F}" type="presOf" srcId="{7D38A1C1-42D8-498B-A1C6-749D4DEBDE4F}" destId="{6BD72498-8F4A-4E8B-BCA1-0446F479BF19}" srcOrd="0" destOrd="0" presId="urn:microsoft.com/office/officeart/2005/8/layout/radial1"/>
    <dgm:cxn modelId="{CE7E6617-3FC1-45D9-B40C-74FFCB8D86AC}" type="presOf" srcId="{7D38A1C1-42D8-498B-A1C6-749D4DEBDE4F}" destId="{B74D5660-8153-4CC7-B6F8-8AF5EF06C7AA}" srcOrd="1" destOrd="0" presId="urn:microsoft.com/office/officeart/2005/8/layout/radial1"/>
    <dgm:cxn modelId="{3B8B0D7E-8594-4E49-B170-3E826743CBC8}" srcId="{A2C885DB-668C-4258-9664-B7BA3047CEB1}" destId="{5DE75FFC-158B-475D-8A0C-772AA54B3DAA}" srcOrd="2" destOrd="0" parTransId="{73BA03B0-96DD-481F-9E1E-8EA79734C057}" sibTransId="{2A4EDD14-8C8B-4E79-BC26-09AC6E665BE9}"/>
    <dgm:cxn modelId="{75A56D9A-989F-421C-8966-F46863AC3B4B}" type="presOf" srcId="{3CE719E7-D546-49E0-BA5D-92D49E5459FA}" destId="{15069985-02CB-41B1-B0A9-A19D9591D3C8}" srcOrd="0" destOrd="0" presId="urn:microsoft.com/office/officeart/2005/8/layout/radial1"/>
    <dgm:cxn modelId="{BB1CF79E-30B0-4D8C-9AB5-B8052D7FA178}" type="presOf" srcId="{A2C885DB-668C-4258-9664-B7BA3047CEB1}" destId="{5A64CC2D-5212-484F-B341-9703C8817A23}" srcOrd="0" destOrd="0" presId="urn:microsoft.com/office/officeart/2005/8/layout/radial1"/>
    <dgm:cxn modelId="{B10F4C25-567C-44A8-AE32-089C0BDAE992}" type="presOf" srcId="{DBA1FD02-6A58-4BC7-9703-1FDDB0511D17}" destId="{4D56456D-4D2A-4608-9FCE-C5FF9EAA07EC}" srcOrd="0" destOrd="0" presId="urn:microsoft.com/office/officeart/2005/8/layout/radial1"/>
    <dgm:cxn modelId="{1D56F930-09BD-48B6-A3A3-0DF7CB676ECC}" type="presOf" srcId="{C0229435-82D7-4E46-9892-C8BD667EA33F}" destId="{7573CD3C-61B4-474C-B0AA-18933A6925A3}" srcOrd="0" destOrd="0" presId="urn:microsoft.com/office/officeart/2005/8/layout/radial1"/>
    <dgm:cxn modelId="{B5418105-963E-4436-B2D1-161FC9111353}" type="presOf" srcId="{BD13FB0B-67C3-4388-B94E-AD7766BA1580}" destId="{E381E0A5-FFA3-4CDE-AB09-32546C0C5E96}" srcOrd="0" destOrd="0" presId="urn:microsoft.com/office/officeart/2005/8/layout/radial1"/>
    <dgm:cxn modelId="{6BB07743-3F0A-43CF-B9D0-448FE9968281}" type="presOf" srcId="{A0B00D00-0291-4A55-B4E7-B3961438E783}" destId="{ABF27A6F-17B6-4A2A-BFAA-5EA17243E6C4}" srcOrd="0" destOrd="0" presId="urn:microsoft.com/office/officeart/2005/8/layout/radial1"/>
    <dgm:cxn modelId="{A3CAC613-5356-4025-BEFC-9E38620085BE}" type="presOf" srcId="{69547E64-576B-4F98-9EEE-F4A4A69CC43B}" destId="{E19EF212-5F11-4248-BE14-917DBEE317BB}" srcOrd="0" destOrd="0" presId="urn:microsoft.com/office/officeart/2005/8/layout/radial1"/>
    <dgm:cxn modelId="{291E9ACA-3BFC-4CE8-B677-E7D6F73D3F46}" srcId="{A2C885DB-668C-4258-9664-B7BA3047CEB1}" destId="{01594D88-C739-41E3-B782-0E5AFB3F0755}" srcOrd="1" destOrd="0" parTransId="{DBA1FD02-6A58-4BC7-9703-1FDDB0511D17}" sibTransId="{1B531C94-2460-4E02-A36D-8D71ED42D0C1}"/>
    <dgm:cxn modelId="{17EF39F9-4A3A-41D3-A1EC-FC3B8FB68DA9}" srcId="{FADAD162-C28E-4C1D-96C4-4217B4B99E5D}" destId="{A2C885DB-668C-4258-9664-B7BA3047CEB1}" srcOrd="0" destOrd="0" parTransId="{4537B4C0-51F3-4761-9A58-01201DD0DAEB}" sibTransId="{26AD3CD5-0AE9-4034-86B7-4E3BA7FC48B1}"/>
    <dgm:cxn modelId="{59272D6A-D220-44EA-95B7-BE5648402A1D}" type="presParOf" srcId="{D778048C-7831-4646-AC1F-46D464C202EE}" destId="{5A64CC2D-5212-484F-B341-9703C8817A23}" srcOrd="0" destOrd="0" presId="urn:microsoft.com/office/officeart/2005/8/layout/radial1"/>
    <dgm:cxn modelId="{B978A997-19E1-4310-958F-B054518B6705}" type="presParOf" srcId="{D778048C-7831-4646-AC1F-46D464C202EE}" destId="{EBD4DB93-421C-4C25-975B-9205DA89117F}" srcOrd="1" destOrd="0" presId="urn:microsoft.com/office/officeart/2005/8/layout/radial1"/>
    <dgm:cxn modelId="{FD857C6D-2383-4111-A636-48DD98B55210}" type="presParOf" srcId="{EBD4DB93-421C-4C25-975B-9205DA89117F}" destId="{DF21CB71-E964-4EE0-8BD4-72B07C94EE71}" srcOrd="0" destOrd="0" presId="urn:microsoft.com/office/officeart/2005/8/layout/radial1"/>
    <dgm:cxn modelId="{6672D7BE-6C72-45E0-9459-29342C1A5004}" type="presParOf" srcId="{D778048C-7831-4646-AC1F-46D464C202EE}" destId="{3FD0450A-A233-41D6-8D8C-57B9744D2506}" srcOrd="2" destOrd="0" presId="urn:microsoft.com/office/officeart/2005/8/layout/radial1"/>
    <dgm:cxn modelId="{4A30D1F5-6D12-4024-A534-ACD4CF9843E8}" type="presParOf" srcId="{D778048C-7831-4646-AC1F-46D464C202EE}" destId="{4D56456D-4D2A-4608-9FCE-C5FF9EAA07EC}" srcOrd="3" destOrd="0" presId="urn:microsoft.com/office/officeart/2005/8/layout/radial1"/>
    <dgm:cxn modelId="{879D0D86-CED8-41BC-9748-ADD66FA39FAE}" type="presParOf" srcId="{4D56456D-4D2A-4608-9FCE-C5FF9EAA07EC}" destId="{2874477E-B6BF-402C-B274-EB14D2AF9F15}" srcOrd="0" destOrd="0" presId="urn:microsoft.com/office/officeart/2005/8/layout/radial1"/>
    <dgm:cxn modelId="{DA892045-FF07-4CF9-BE84-3F7ED4A2F6AE}" type="presParOf" srcId="{D778048C-7831-4646-AC1F-46D464C202EE}" destId="{C7A2A951-26CB-40F8-9299-1BC5330F38E7}" srcOrd="4" destOrd="0" presId="urn:microsoft.com/office/officeart/2005/8/layout/radial1"/>
    <dgm:cxn modelId="{1165941A-2BEB-4180-88DF-C17CD0E1FF29}" type="presParOf" srcId="{D778048C-7831-4646-AC1F-46D464C202EE}" destId="{671BF976-BD2F-4FD2-A0A8-54DADA5EF1D6}" srcOrd="5" destOrd="0" presId="urn:microsoft.com/office/officeart/2005/8/layout/radial1"/>
    <dgm:cxn modelId="{C24006E3-6C0B-4EF5-8009-1C4C2662DFE2}" type="presParOf" srcId="{671BF976-BD2F-4FD2-A0A8-54DADA5EF1D6}" destId="{B0F14513-A2FF-41F6-8780-7E3705F49756}" srcOrd="0" destOrd="0" presId="urn:microsoft.com/office/officeart/2005/8/layout/radial1"/>
    <dgm:cxn modelId="{74DA7B13-B530-4EC4-B8A5-C6C90BBE8377}" type="presParOf" srcId="{D778048C-7831-4646-AC1F-46D464C202EE}" destId="{29C443CF-B420-44A3-8FB9-670F4FD94E27}" srcOrd="6" destOrd="0" presId="urn:microsoft.com/office/officeart/2005/8/layout/radial1"/>
    <dgm:cxn modelId="{E8947E7B-C242-4292-B49B-85963C7D6EE7}" type="presParOf" srcId="{D778048C-7831-4646-AC1F-46D464C202EE}" destId="{7573CD3C-61B4-474C-B0AA-18933A6925A3}" srcOrd="7" destOrd="0" presId="urn:microsoft.com/office/officeart/2005/8/layout/radial1"/>
    <dgm:cxn modelId="{988AE2CC-8931-4E34-A293-2ECBAAC600AD}" type="presParOf" srcId="{7573CD3C-61B4-474C-B0AA-18933A6925A3}" destId="{49B8747E-1EDB-44B6-B484-97CF95BF113E}" srcOrd="0" destOrd="0" presId="urn:microsoft.com/office/officeart/2005/8/layout/radial1"/>
    <dgm:cxn modelId="{A58A7A3D-649B-435E-BB97-F95566FD049E}" type="presParOf" srcId="{D778048C-7831-4646-AC1F-46D464C202EE}" destId="{ABF27A6F-17B6-4A2A-BFAA-5EA17243E6C4}" srcOrd="8" destOrd="0" presId="urn:microsoft.com/office/officeart/2005/8/layout/radial1"/>
    <dgm:cxn modelId="{1709BB07-8D4D-48CA-9E25-F61EA8B05C81}" type="presParOf" srcId="{D778048C-7831-4646-AC1F-46D464C202EE}" destId="{6BD72498-8F4A-4E8B-BCA1-0446F479BF19}" srcOrd="9" destOrd="0" presId="urn:microsoft.com/office/officeart/2005/8/layout/radial1"/>
    <dgm:cxn modelId="{7C3CDD9D-310C-4BE5-8A98-577DBD42F8CB}" type="presParOf" srcId="{6BD72498-8F4A-4E8B-BCA1-0446F479BF19}" destId="{B74D5660-8153-4CC7-B6F8-8AF5EF06C7AA}" srcOrd="0" destOrd="0" presId="urn:microsoft.com/office/officeart/2005/8/layout/radial1"/>
    <dgm:cxn modelId="{6CE88CCA-E42A-446E-B5A4-942E5A9DFD1F}" type="presParOf" srcId="{D778048C-7831-4646-AC1F-46D464C202EE}" destId="{15069985-02CB-41B1-B0A9-A19D9591D3C8}" srcOrd="10" destOrd="0" presId="urn:microsoft.com/office/officeart/2005/8/layout/radial1"/>
    <dgm:cxn modelId="{4A483F77-3A04-4F9B-A899-2CCD5885B541}" type="presParOf" srcId="{D778048C-7831-4646-AC1F-46D464C202EE}" destId="{E381E0A5-FFA3-4CDE-AB09-32546C0C5E96}" srcOrd="11" destOrd="0" presId="urn:microsoft.com/office/officeart/2005/8/layout/radial1"/>
    <dgm:cxn modelId="{D56A3107-4CDC-4490-B0C0-CF0E53AB986D}" type="presParOf" srcId="{E381E0A5-FFA3-4CDE-AB09-32546C0C5E96}" destId="{68E6FBFD-0F45-4F8C-9A80-98FA722E6D67}" srcOrd="0" destOrd="0" presId="urn:microsoft.com/office/officeart/2005/8/layout/radial1"/>
    <dgm:cxn modelId="{68C52DE7-21AD-4363-A172-3E21973B2CCA}" type="presParOf" srcId="{D778048C-7831-4646-AC1F-46D464C202EE}" destId="{44B8DF46-5534-4491-A961-EA2A897CD404}" srcOrd="12" destOrd="0" presId="urn:microsoft.com/office/officeart/2005/8/layout/radial1"/>
    <dgm:cxn modelId="{BCBA2296-2184-474D-9A74-5001BE60D6A9}" type="presParOf" srcId="{D778048C-7831-4646-AC1F-46D464C202EE}" destId="{E19EF212-5F11-4248-BE14-917DBEE317BB}" srcOrd="13" destOrd="0" presId="urn:microsoft.com/office/officeart/2005/8/layout/radial1"/>
    <dgm:cxn modelId="{D0FBA8CD-27DF-4463-8EB5-00281F7F18C7}" type="presParOf" srcId="{E19EF212-5F11-4248-BE14-917DBEE317BB}" destId="{DE3CB569-F932-4E5B-8EB9-26A094DFA963}" srcOrd="0" destOrd="0" presId="urn:microsoft.com/office/officeart/2005/8/layout/radial1"/>
    <dgm:cxn modelId="{BA9BA2CC-D9AB-4315-968D-681285C10800}" type="presParOf" srcId="{D778048C-7831-4646-AC1F-46D464C202EE}" destId="{A94BBB8A-7211-499E-88DE-8408CBB718AC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76292C-B256-47A7-BD02-5E79087E23A2}">
      <dsp:nvSpPr>
        <dsp:cNvPr id="0" name=""/>
        <dsp:cNvSpPr/>
      </dsp:nvSpPr>
      <dsp:spPr>
        <a:xfrm rot="5400000">
          <a:off x="-209156" y="314720"/>
          <a:ext cx="1394376" cy="976063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1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1" y="593596"/>
        <a:ext cx="976063" cy="418313"/>
      </dsp:txXfrm>
    </dsp:sp>
    <dsp:sp modelId="{9F6F8040-D51B-471C-B6CD-C26B71EACBD1}">
      <dsp:nvSpPr>
        <dsp:cNvPr id="0" name=""/>
        <dsp:cNvSpPr/>
      </dsp:nvSpPr>
      <dsp:spPr>
        <a:xfrm rot="5400000">
          <a:off x="4116632" y="-3118052"/>
          <a:ext cx="1072441" cy="735357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  <a:t>Развитие мелкой моторики, стимуляции предметной деятельности, пространственной ориентации, анализа, сравнения, обобщения, расширению спектра орудийных действий.</a:t>
          </a:r>
          <a:endParaRPr lang="ru-RU" sz="1400" kern="1200" dirty="0">
            <a:solidFill>
              <a:srgbClr val="7030A0"/>
            </a:solidFill>
          </a:endParaRPr>
        </a:p>
      </dsp:txBody>
      <dsp:txXfrm rot="-5400000">
        <a:off x="976064" y="74868"/>
        <a:ext cx="7301226" cy="967737"/>
      </dsp:txXfrm>
    </dsp:sp>
    <dsp:sp modelId="{254D9968-F1BA-4800-99B6-5E9ABFA195C1}">
      <dsp:nvSpPr>
        <dsp:cNvPr id="0" name=""/>
        <dsp:cNvSpPr/>
      </dsp:nvSpPr>
      <dsp:spPr>
        <a:xfrm rot="5400000">
          <a:off x="-209156" y="1576745"/>
          <a:ext cx="1394376" cy="976063"/>
        </a:xfrm>
        <a:prstGeom prst="chevron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2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1" y="1855621"/>
        <a:ext cx="976063" cy="418313"/>
      </dsp:txXfrm>
    </dsp:sp>
    <dsp:sp modelId="{0B216BCC-AE01-47A0-A07F-239C947CE7B2}">
      <dsp:nvSpPr>
        <dsp:cNvPr id="0" name=""/>
        <dsp:cNvSpPr/>
      </dsp:nvSpPr>
      <dsp:spPr>
        <a:xfrm rot="5400000">
          <a:off x="4199680" y="-1856027"/>
          <a:ext cx="906344" cy="735357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  <a:t>Коррекция зрительного внимания, зрительно-двигательной координации; слухового внимания, </a:t>
          </a:r>
          <a: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  <a:t> </a:t>
          </a:r>
          <a:r>
            <a:rPr lang="ru-RU" sz="1400" b="1" kern="1200" dirty="0" err="1" smtClean="0">
              <a:solidFill>
                <a:srgbClr val="7030A0"/>
              </a:solidFill>
              <a:latin typeface="Bookman Old Style" pitchFamily="18" charset="0"/>
            </a:rPr>
            <a:t>слухо</a:t>
          </a:r>
          <a: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  <a:t> </a:t>
          </a:r>
          <a: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  <a:t>- моторной координации; способствовать формированию дифференциации движений пальцев рук.</a:t>
          </a:r>
          <a:endParaRPr lang="ru-RU" sz="1400" kern="1200" dirty="0">
            <a:solidFill>
              <a:srgbClr val="7030A0"/>
            </a:solidFill>
          </a:endParaRPr>
        </a:p>
      </dsp:txBody>
      <dsp:txXfrm rot="-5400000">
        <a:off x="976063" y="1411834"/>
        <a:ext cx="7309334" cy="817856"/>
      </dsp:txXfrm>
    </dsp:sp>
    <dsp:sp modelId="{268BC069-9161-4E54-8381-A48ECC4A307A}">
      <dsp:nvSpPr>
        <dsp:cNvPr id="0" name=""/>
        <dsp:cNvSpPr/>
      </dsp:nvSpPr>
      <dsp:spPr>
        <a:xfrm rot="5400000">
          <a:off x="-209156" y="2921007"/>
          <a:ext cx="1394376" cy="976063"/>
        </a:xfrm>
        <a:prstGeom prst="chevron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3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1" y="3199883"/>
        <a:ext cx="976063" cy="418313"/>
      </dsp:txXfrm>
    </dsp:sp>
    <dsp:sp modelId="{39ECB003-3102-49AE-A88E-30D706765F47}">
      <dsp:nvSpPr>
        <dsp:cNvPr id="0" name=""/>
        <dsp:cNvSpPr/>
      </dsp:nvSpPr>
      <dsp:spPr>
        <a:xfrm rot="5400000">
          <a:off x="4117443" y="-511765"/>
          <a:ext cx="1070819" cy="735357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  <a:t>Ускорение процесса социально-бытовой ориентации детей через тесное знакомство с техниками </a:t>
          </a:r>
          <a:r>
            <a:rPr lang="ru-RU" sz="1400" b="1" kern="1200" dirty="0" err="1" smtClean="0">
              <a:solidFill>
                <a:srgbClr val="7030A0"/>
              </a:solidFill>
              <a:latin typeface="Bookman Old Style" pitchFamily="18" charset="0"/>
            </a:rPr>
            <a:t>бисероплетения</a:t>
          </a:r>
          <a:endParaRPr lang="ru-RU" sz="1400" kern="1200" dirty="0">
            <a:solidFill>
              <a:srgbClr val="7030A0"/>
            </a:solidFill>
          </a:endParaRPr>
        </a:p>
      </dsp:txBody>
      <dsp:txXfrm rot="-5400000">
        <a:off x="976064" y="2681887"/>
        <a:ext cx="7301305" cy="966273"/>
      </dsp:txXfrm>
    </dsp:sp>
    <dsp:sp modelId="{FC68CE63-24AD-4989-8576-0A265D40DA26}">
      <dsp:nvSpPr>
        <dsp:cNvPr id="0" name=""/>
        <dsp:cNvSpPr/>
      </dsp:nvSpPr>
      <dsp:spPr>
        <a:xfrm rot="5400000">
          <a:off x="-209156" y="4435848"/>
          <a:ext cx="1394376" cy="976063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4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1" y="4714724"/>
        <a:ext cx="976063" cy="418313"/>
      </dsp:txXfrm>
    </dsp:sp>
    <dsp:sp modelId="{A30A923C-B6F3-441F-A507-F20E736077AC}">
      <dsp:nvSpPr>
        <dsp:cNvPr id="0" name=""/>
        <dsp:cNvSpPr/>
      </dsp:nvSpPr>
      <dsp:spPr>
        <a:xfrm rot="5400000">
          <a:off x="3946864" y="1003074"/>
          <a:ext cx="1411976" cy="735357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  <a:t>Социальная адаптация, интеграция через  организацию культурного взаимодействия,  повышение уровня толерантности. Приобщение к  художественному творчеству, активному освоению окружающего мира через предметную деятельность.</a:t>
          </a:r>
          <a:br>
            <a:rPr lang="ru-RU" sz="1400" b="1" kern="1200" dirty="0" smtClean="0">
              <a:solidFill>
                <a:srgbClr val="7030A0"/>
              </a:solidFill>
              <a:latin typeface="Bookman Old Style" pitchFamily="18" charset="0"/>
            </a:rPr>
          </a:br>
          <a:endParaRPr lang="ru-RU" sz="1400" kern="1200" dirty="0">
            <a:solidFill>
              <a:srgbClr val="7030A0"/>
            </a:solidFill>
          </a:endParaRPr>
        </a:p>
      </dsp:txBody>
      <dsp:txXfrm rot="-5400000">
        <a:off x="976064" y="4042802"/>
        <a:ext cx="7284651" cy="12741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4CC2D-5212-484F-B341-9703C8817A23}">
      <dsp:nvSpPr>
        <dsp:cNvPr id="0" name=""/>
        <dsp:cNvSpPr/>
      </dsp:nvSpPr>
      <dsp:spPr>
        <a:xfrm>
          <a:off x="3316349" y="2019602"/>
          <a:ext cx="2489176" cy="1324558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Дефектолог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80880" y="2213579"/>
        <a:ext cx="1760114" cy="936604"/>
      </dsp:txXfrm>
    </dsp:sp>
    <dsp:sp modelId="{4D56456D-4D2A-4608-9FCE-C5FF9EAA07EC}">
      <dsp:nvSpPr>
        <dsp:cNvPr id="0" name=""/>
        <dsp:cNvSpPr/>
      </dsp:nvSpPr>
      <dsp:spPr>
        <a:xfrm rot="16783013">
          <a:off x="4420971" y="1709405"/>
          <a:ext cx="608515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608515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10016" y="1707229"/>
        <a:ext cx="30425" cy="30425"/>
      </dsp:txXfrm>
    </dsp:sp>
    <dsp:sp modelId="{C7A2A951-26CB-40F8-9299-1BC5330F38E7}">
      <dsp:nvSpPr>
        <dsp:cNvPr id="0" name=""/>
        <dsp:cNvSpPr/>
      </dsp:nvSpPr>
      <dsp:spPr>
        <a:xfrm>
          <a:off x="3547261" y="122221"/>
          <a:ext cx="2680920" cy="1302571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Педагоги доп. образования</a:t>
          </a:r>
          <a:endParaRPr lang="ru-RU" sz="18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217491" y="447864"/>
        <a:ext cx="1340460" cy="651285"/>
      </dsp:txXfrm>
    </dsp:sp>
    <dsp:sp modelId="{7573CD3C-61B4-474C-B0AA-18933A6925A3}">
      <dsp:nvSpPr>
        <dsp:cNvPr id="0" name=""/>
        <dsp:cNvSpPr/>
      </dsp:nvSpPr>
      <dsp:spPr>
        <a:xfrm rot="19846030">
          <a:off x="5359568" y="1962725"/>
          <a:ext cx="926248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926248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99536" y="1952605"/>
        <a:ext cx="46312" cy="46312"/>
      </dsp:txXfrm>
    </dsp:sp>
    <dsp:sp modelId="{ABF27A6F-17B6-4A2A-BFAA-5EA17243E6C4}">
      <dsp:nvSpPr>
        <dsp:cNvPr id="0" name=""/>
        <dsp:cNvSpPr/>
      </dsp:nvSpPr>
      <dsp:spPr>
        <a:xfrm>
          <a:off x="5868138" y="554264"/>
          <a:ext cx="2481269" cy="1403528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Мед.</a:t>
          </a:r>
          <a:endParaRPr lang="ru-RU" sz="1800" kern="1200" dirty="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персонал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88455" y="905146"/>
        <a:ext cx="1240635" cy="701764"/>
      </dsp:txXfrm>
    </dsp:sp>
    <dsp:sp modelId="{3D87FF01-BB3B-467B-ACAE-0CB14A57750B}">
      <dsp:nvSpPr>
        <dsp:cNvPr id="0" name=""/>
        <dsp:cNvSpPr/>
      </dsp:nvSpPr>
      <dsp:spPr>
        <a:xfrm rot="469350">
          <a:off x="5765734" y="2838459"/>
          <a:ext cx="59633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59633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94060" y="2850005"/>
        <a:ext cx="2981" cy="2981"/>
      </dsp:txXfrm>
    </dsp:sp>
    <dsp:sp modelId="{C0BEC12B-715C-4768-822C-776CB112C35A}">
      <dsp:nvSpPr>
        <dsp:cNvPr id="0" name=""/>
        <dsp:cNvSpPr/>
      </dsp:nvSpPr>
      <dsp:spPr>
        <a:xfrm>
          <a:off x="5747763" y="2398491"/>
          <a:ext cx="3142157" cy="1324558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Музыкальный руководитель</a:t>
          </a:r>
          <a:endParaRPr lang="ru-RU" sz="1800" kern="1200" dirty="0"/>
        </a:p>
      </dsp:txBody>
      <dsp:txXfrm>
        <a:off x="6533302" y="2729631"/>
        <a:ext cx="1571079" cy="662279"/>
      </dsp:txXfrm>
    </dsp:sp>
    <dsp:sp modelId="{7BA8019F-D57D-484D-8DC0-158A495BCAF2}">
      <dsp:nvSpPr>
        <dsp:cNvPr id="0" name=""/>
        <dsp:cNvSpPr/>
      </dsp:nvSpPr>
      <dsp:spPr>
        <a:xfrm rot="10610185">
          <a:off x="2941227" y="2747809"/>
          <a:ext cx="382073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382073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22712" y="2751294"/>
        <a:ext cx="19103" cy="19103"/>
      </dsp:txXfrm>
    </dsp:sp>
    <dsp:sp modelId="{38F9ADB8-AF04-4EA2-BBA1-342E9213BD99}">
      <dsp:nvSpPr>
        <dsp:cNvPr id="0" name=""/>
        <dsp:cNvSpPr/>
      </dsp:nvSpPr>
      <dsp:spPr>
        <a:xfrm>
          <a:off x="336693" y="2138442"/>
          <a:ext cx="2611619" cy="1409489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Дефектолог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9598" y="2490814"/>
        <a:ext cx="1305809" cy="704745"/>
      </dsp:txXfrm>
    </dsp:sp>
    <dsp:sp modelId="{4F6EA870-7AA9-4399-A239-10D881592A4F}">
      <dsp:nvSpPr>
        <dsp:cNvPr id="0" name=""/>
        <dsp:cNvSpPr/>
      </dsp:nvSpPr>
      <dsp:spPr>
        <a:xfrm rot="2729912">
          <a:off x="5038096" y="3493231"/>
          <a:ext cx="666010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666010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54451" y="3489617"/>
        <a:ext cx="33300" cy="33300"/>
      </dsp:txXfrm>
    </dsp:sp>
    <dsp:sp modelId="{A52C9674-DF42-4318-B871-42AC62A6FA58}">
      <dsp:nvSpPr>
        <dsp:cNvPr id="0" name=""/>
        <dsp:cNvSpPr/>
      </dsp:nvSpPr>
      <dsp:spPr>
        <a:xfrm>
          <a:off x="4728783" y="3679015"/>
          <a:ext cx="3011569" cy="1411754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Социальный педагог</a:t>
          </a:r>
          <a:endParaRPr lang="ru-RU" sz="1800" kern="1200" dirty="0"/>
        </a:p>
      </dsp:txBody>
      <dsp:txXfrm>
        <a:off x="5481675" y="4031954"/>
        <a:ext cx="1505785" cy="705877"/>
      </dsp:txXfrm>
    </dsp:sp>
    <dsp:sp modelId="{80E58015-40CD-4D1B-9CF9-7A58F71B78FC}">
      <dsp:nvSpPr>
        <dsp:cNvPr id="0" name=""/>
        <dsp:cNvSpPr/>
      </dsp:nvSpPr>
      <dsp:spPr>
        <a:xfrm rot="5983341">
          <a:off x="3783699" y="3888497"/>
          <a:ext cx="1136540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1136540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323556" y="3873120"/>
        <a:ext cx="56827" cy="56827"/>
      </dsp:txXfrm>
    </dsp:sp>
    <dsp:sp modelId="{C3DA789B-0495-4F3C-B787-FFBA2DC04E8B}">
      <dsp:nvSpPr>
        <dsp:cNvPr id="0" name=""/>
        <dsp:cNvSpPr/>
      </dsp:nvSpPr>
      <dsp:spPr>
        <a:xfrm>
          <a:off x="2915817" y="4458829"/>
          <a:ext cx="2454393" cy="1324558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Психолог</a:t>
          </a:r>
          <a:endParaRPr lang="ru-RU" sz="1800" kern="1200" dirty="0"/>
        </a:p>
      </dsp:txBody>
      <dsp:txXfrm>
        <a:off x="3529415" y="4789969"/>
        <a:ext cx="1227197" cy="662279"/>
      </dsp:txXfrm>
    </dsp:sp>
    <dsp:sp modelId="{725ADB0B-954F-4548-BFCD-0EE3D61ADB89}">
      <dsp:nvSpPr>
        <dsp:cNvPr id="0" name=""/>
        <dsp:cNvSpPr/>
      </dsp:nvSpPr>
      <dsp:spPr>
        <a:xfrm rot="8821903">
          <a:off x="2610426" y="3524452"/>
          <a:ext cx="1262786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1262786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210250" y="3505919"/>
        <a:ext cx="63139" cy="63139"/>
      </dsp:txXfrm>
    </dsp:sp>
    <dsp:sp modelId="{F80537D6-239D-4B7F-847D-1F59E24D793D}">
      <dsp:nvSpPr>
        <dsp:cNvPr id="0" name=""/>
        <dsp:cNvSpPr/>
      </dsp:nvSpPr>
      <dsp:spPr>
        <a:xfrm>
          <a:off x="683565" y="3650617"/>
          <a:ext cx="2371503" cy="1554210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Логопед</a:t>
          </a:r>
          <a:endParaRPr lang="ru-RU" sz="1800" kern="1200" dirty="0"/>
        </a:p>
      </dsp:txBody>
      <dsp:txXfrm>
        <a:off x="1276441" y="4039170"/>
        <a:ext cx="1185751" cy="777105"/>
      </dsp:txXfrm>
    </dsp:sp>
    <dsp:sp modelId="{D47AEE0E-59AB-41C0-B59D-8485BDC2D766}">
      <dsp:nvSpPr>
        <dsp:cNvPr id="0" name=""/>
        <dsp:cNvSpPr/>
      </dsp:nvSpPr>
      <dsp:spPr>
        <a:xfrm rot="12754270">
          <a:off x="2947829" y="1921431"/>
          <a:ext cx="886229" cy="26073"/>
        </a:xfrm>
        <a:custGeom>
          <a:avLst/>
          <a:gdLst/>
          <a:ahLst/>
          <a:cxnLst/>
          <a:rect l="0" t="0" r="0" b="0"/>
          <a:pathLst>
            <a:path>
              <a:moveTo>
                <a:pt x="0" y="13036"/>
              </a:moveTo>
              <a:lnTo>
                <a:pt x="886229" y="13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368788" y="1912313"/>
        <a:ext cx="44311" cy="44311"/>
      </dsp:txXfrm>
    </dsp:sp>
    <dsp:sp modelId="{FCE16F34-F47B-4E9D-87D5-7BB275CDE3A5}">
      <dsp:nvSpPr>
        <dsp:cNvPr id="0" name=""/>
        <dsp:cNvSpPr/>
      </dsp:nvSpPr>
      <dsp:spPr>
        <a:xfrm>
          <a:off x="323528" y="303114"/>
          <a:ext cx="3424328" cy="1531189"/>
        </a:xfrm>
        <a:prstGeom prst="diamond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Администрация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9610" y="685911"/>
        <a:ext cx="1712164" cy="7655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4CC2D-5212-484F-B341-9703C8817A23}">
      <dsp:nvSpPr>
        <dsp:cNvPr id="0" name=""/>
        <dsp:cNvSpPr/>
      </dsp:nvSpPr>
      <dsp:spPr>
        <a:xfrm>
          <a:off x="3549346" y="2392783"/>
          <a:ext cx="1966698" cy="1569992"/>
        </a:xfrm>
        <a:prstGeom prst="ellipse">
          <a:avLst/>
        </a:prstGeom>
        <a:solidFill>
          <a:srgbClr val="FFFF00"/>
        </a:solidFill>
        <a:ln w="5715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FF0000"/>
              </a:solidFill>
            </a:rPr>
            <a:t>ГКУ ЦССВ «Юнона»</a:t>
          </a:r>
          <a:endParaRPr lang="ru-RU" sz="2500" b="1" kern="1200" dirty="0">
            <a:solidFill>
              <a:srgbClr val="FF0000"/>
            </a:solidFill>
          </a:endParaRPr>
        </a:p>
      </dsp:txBody>
      <dsp:txXfrm>
        <a:off x="3837362" y="2622703"/>
        <a:ext cx="1390666" cy="1110152"/>
      </dsp:txXfrm>
    </dsp:sp>
    <dsp:sp modelId="{EBD4DB93-421C-4C25-975B-9205DA89117F}">
      <dsp:nvSpPr>
        <dsp:cNvPr id="0" name=""/>
        <dsp:cNvSpPr/>
      </dsp:nvSpPr>
      <dsp:spPr>
        <a:xfrm rot="15541339">
          <a:off x="4132344" y="2180204"/>
          <a:ext cx="419806" cy="31524"/>
        </a:xfrm>
        <a:custGeom>
          <a:avLst/>
          <a:gdLst/>
          <a:ahLst/>
          <a:cxnLst/>
          <a:rect l="0" t="0" r="0" b="0"/>
          <a:pathLst>
            <a:path>
              <a:moveTo>
                <a:pt x="0" y="15762"/>
              </a:moveTo>
              <a:lnTo>
                <a:pt x="419806" y="15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331752" y="2185471"/>
        <a:ext cx="20990" cy="20990"/>
      </dsp:txXfrm>
    </dsp:sp>
    <dsp:sp modelId="{3FD0450A-A233-41D6-8D8C-57B9744D2506}">
      <dsp:nvSpPr>
        <dsp:cNvPr id="0" name=""/>
        <dsp:cNvSpPr/>
      </dsp:nvSpPr>
      <dsp:spPr>
        <a:xfrm>
          <a:off x="3053143" y="144779"/>
          <a:ext cx="2142851" cy="1857991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Дом творчества «Юность»</a:t>
          </a:r>
          <a:endParaRPr lang="ru-RU" sz="1600" kern="1200" dirty="0"/>
        </a:p>
      </dsp:txBody>
      <dsp:txXfrm>
        <a:off x="3366956" y="416875"/>
        <a:ext cx="1515225" cy="1313799"/>
      </dsp:txXfrm>
    </dsp:sp>
    <dsp:sp modelId="{4D56456D-4D2A-4608-9FCE-C5FF9EAA07EC}">
      <dsp:nvSpPr>
        <dsp:cNvPr id="0" name=""/>
        <dsp:cNvSpPr/>
      </dsp:nvSpPr>
      <dsp:spPr>
        <a:xfrm rot="19329717">
          <a:off x="5177260" y="2438907"/>
          <a:ext cx="572771" cy="31524"/>
        </a:xfrm>
        <a:custGeom>
          <a:avLst/>
          <a:gdLst/>
          <a:ahLst/>
          <a:cxnLst/>
          <a:rect l="0" t="0" r="0" b="0"/>
          <a:pathLst>
            <a:path>
              <a:moveTo>
                <a:pt x="0" y="15762"/>
              </a:moveTo>
              <a:lnTo>
                <a:pt x="572771" y="15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49326" y="2440350"/>
        <a:ext cx="28638" cy="28638"/>
      </dsp:txXfrm>
    </dsp:sp>
    <dsp:sp modelId="{C7A2A951-26CB-40F8-9299-1BC5330F38E7}">
      <dsp:nvSpPr>
        <dsp:cNvPr id="0" name=""/>
        <dsp:cNvSpPr/>
      </dsp:nvSpPr>
      <dsp:spPr>
        <a:xfrm>
          <a:off x="5391754" y="576057"/>
          <a:ext cx="2348598" cy="2044648"/>
        </a:xfrm>
        <a:prstGeom prst="ellipse">
          <a:avLst/>
        </a:prstGeom>
        <a:solidFill>
          <a:srgbClr val="F3650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ГАУ ИДПО </a:t>
          </a:r>
          <a:r>
            <a:rPr lang="ru-RU" sz="1600" b="1" kern="1200" dirty="0" err="1" smtClean="0"/>
            <a:t>ДТиСЗН</a:t>
          </a:r>
          <a:endParaRPr lang="ru-RU" sz="1600" kern="1200" dirty="0" smtClean="0"/>
        </a:p>
      </dsp:txBody>
      <dsp:txXfrm>
        <a:off x="5735698" y="875489"/>
        <a:ext cx="1660710" cy="1445784"/>
      </dsp:txXfrm>
    </dsp:sp>
    <dsp:sp modelId="{671BF976-BD2F-4FD2-A0A8-54DADA5EF1D6}">
      <dsp:nvSpPr>
        <dsp:cNvPr id="0" name=""/>
        <dsp:cNvSpPr/>
      </dsp:nvSpPr>
      <dsp:spPr>
        <a:xfrm rot="394416">
          <a:off x="5503593" y="3315328"/>
          <a:ext cx="719003" cy="31524"/>
        </a:xfrm>
        <a:custGeom>
          <a:avLst/>
          <a:gdLst/>
          <a:ahLst/>
          <a:cxnLst/>
          <a:rect l="0" t="0" r="0" b="0"/>
          <a:pathLst>
            <a:path>
              <a:moveTo>
                <a:pt x="0" y="15762"/>
              </a:moveTo>
              <a:lnTo>
                <a:pt x="719003" y="15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45119" y="3313115"/>
        <a:ext cx="35950" cy="35950"/>
      </dsp:txXfrm>
    </dsp:sp>
    <dsp:sp modelId="{29C443CF-B420-44A3-8FB9-670F4FD94E27}">
      <dsp:nvSpPr>
        <dsp:cNvPr id="0" name=""/>
        <dsp:cNvSpPr/>
      </dsp:nvSpPr>
      <dsp:spPr>
        <a:xfrm>
          <a:off x="6208096" y="2665061"/>
          <a:ext cx="2173638" cy="1662056"/>
        </a:xfrm>
        <a:prstGeom prst="ellipse">
          <a:avLst/>
        </a:prstGeom>
        <a:solidFill>
          <a:srgbClr val="FA6E8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ПВТ № 31, ЦСО «Ломоносовский» и др.</a:t>
          </a:r>
          <a:endParaRPr lang="ru-RU" sz="1600" kern="1200" dirty="0"/>
        </a:p>
      </dsp:txBody>
      <dsp:txXfrm>
        <a:off x="6526418" y="2908463"/>
        <a:ext cx="1536994" cy="1175252"/>
      </dsp:txXfrm>
    </dsp:sp>
    <dsp:sp modelId="{7573CD3C-61B4-474C-B0AA-18933A6925A3}">
      <dsp:nvSpPr>
        <dsp:cNvPr id="0" name=""/>
        <dsp:cNvSpPr/>
      </dsp:nvSpPr>
      <dsp:spPr>
        <a:xfrm rot="3236529">
          <a:off x="4891388" y="4106868"/>
          <a:ext cx="658481" cy="31524"/>
        </a:xfrm>
        <a:custGeom>
          <a:avLst/>
          <a:gdLst/>
          <a:ahLst/>
          <a:cxnLst/>
          <a:rect l="0" t="0" r="0" b="0"/>
          <a:pathLst>
            <a:path>
              <a:moveTo>
                <a:pt x="0" y="15762"/>
              </a:moveTo>
              <a:lnTo>
                <a:pt x="658481" y="15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04167" y="4106169"/>
        <a:ext cx="32924" cy="32924"/>
      </dsp:txXfrm>
    </dsp:sp>
    <dsp:sp modelId="{ABF27A6F-17B6-4A2A-BFAA-5EA17243E6C4}">
      <dsp:nvSpPr>
        <dsp:cNvPr id="0" name=""/>
        <dsp:cNvSpPr/>
      </dsp:nvSpPr>
      <dsp:spPr>
        <a:xfrm>
          <a:off x="4932039" y="4249467"/>
          <a:ext cx="2072405" cy="179996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ХЦ «Дети Марии»</a:t>
          </a:r>
          <a:endParaRPr lang="ru-RU" sz="1600" kern="1200" dirty="0"/>
        </a:p>
      </dsp:txBody>
      <dsp:txXfrm>
        <a:off x="5235536" y="4513066"/>
        <a:ext cx="1465411" cy="1272767"/>
      </dsp:txXfrm>
    </dsp:sp>
    <dsp:sp modelId="{6BD72498-8F4A-4E8B-BCA1-0446F479BF19}">
      <dsp:nvSpPr>
        <dsp:cNvPr id="0" name=""/>
        <dsp:cNvSpPr/>
      </dsp:nvSpPr>
      <dsp:spPr>
        <a:xfrm rot="6807857">
          <a:off x="3841633" y="4145902"/>
          <a:ext cx="527972" cy="31524"/>
        </a:xfrm>
        <a:custGeom>
          <a:avLst/>
          <a:gdLst/>
          <a:ahLst/>
          <a:cxnLst/>
          <a:rect l="0" t="0" r="0" b="0"/>
          <a:pathLst>
            <a:path>
              <a:moveTo>
                <a:pt x="0" y="15762"/>
              </a:moveTo>
              <a:lnTo>
                <a:pt x="527972" y="15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092420" y="4148464"/>
        <a:ext cx="26398" cy="26398"/>
      </dsp:txXfrm>
    </dsp:sp>
    <dsp:sp modelId="{15069985-02CB-41B1-B0A9-A19D9591D3C8}">
      <dsp:nvSpPr>
        <dsp:cNvPr id="0" name=""/>
        <dsp:cNvSpPr/>
      </dsp:nvSpPr>
      <dsp:spPr>
        <a:xfrm>
          <a:off x="2555778" y="4362375"/>
          <a:ext cx="2202935" cy="1664474"/>
        </a:xfrm>
        <a:prstGeom prst="ellipse">
          <a:avLst/>
        </a:prstGeom>
        <a:solidFill>
          <a:srgbClr val="FF0066"/>
        </a:solidFill>
        <a:ln w="25400" cap="flat" cmpd="sng" algn="ctr">
          <a:solidFill>
            <a:srgbClr val="00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ПНИ № 20, №16, №5</a:t>
          </a:r>
          <a:endParaRPr lang="ru-RU" sz="1800" kern="1200" dirty="0"/>
        </a:p>
      </dsp:txBody>
      <dsp:txXfrm>
        <a:off x="2878390" y="4606132"/>
        <a:ext cx="1557711" cy="1176960"/>
      </dsp:txXfrm>
    </dsp:sp>
    <dsp:sp modelId="{E381E0A5-FFA3-4CDE-AB09-32546C0C5E96}">
      <dsp:nvSpPr>
        <dsp:cNvPr id="0" name=""/>
        <dsp:cNvSpPr/>
      </dsp:nvSpPr>
      <dsp:spPr>
        <a:xfrm rot="10090039">
          <a:off x="2869964" y="3435028"/>
          <a:ext cx="719234" cy="31524"/>
        </a:xfrm>
        <a:custGeom>
          <a:avLst/>
          <a:gdLst/>
          <a:ahLst/>
          <a:cxnLst/>
          <a:rect l="0" t="0" r="0" b="0"/>
          <a:pathLst>
            <a:path>
              <a:moveTo>
                <a:pt x="0" y="15762"/>
              </a:moveTo>
              <a:lnTo>
                <a:pt x="719234" y="15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211600" y="3432809"/>
        <a:ext cx="35961" cy="35961"/>
      </dsp:txXfrm>
    </dsp:sp>
    <dsp:sp modelId="{44B8DF46-5534-4491-A961-EA2A897CD404}">
      <dsp:nvSpPr>
        <dsp:cNvPr id="0" name=""/>
        <dsp:cNvSpPr/>
      </dsp:nvSpPr>
      <dsp:spPr>
        <a:xfrm>
          <a:off x="532866" y="2693961"/>
          <a:ext cx="2375445" cy="2145944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ГБУ «СОШ № 108»</a:t>
          </a:r>
          <a:endParaRPr lang="ru-RU" sz="1800" kern="1200" dirty="0"/>
        </a:p>
      </dsp:txBody>
      <dsp:txXfrm>
        <a:off x="880742" y="3008227"/>
        <a:ext cx="1679693" cy="1517412"/>
      </dsp:txXfrm>
    </dsp:sp>
    <dsp:sp modelId="{E19EF212-5F11-4248-BE14-917DBEE317BB}">
      <dsp:nvSpPr>
        <dsp:cNvPr id="0" name=""/>
        <dsp:cNvSpPr/>
      </dsp:nvSpPr>
      <dsp:spPr>
        <a:xfrm rot="12642881">
          <a:off x="2846880" y="2447008"/>
          <a:ext cx="964610" cy="31524"/>
        </a:xfrm>
        <a:custGeom>
          <a:avLst/>
          <a:gdLst/>
          <a:ahLst/>
          <a:cxnLst/>
          <a:rect l="0" t="0" r="0" b="0"/>
          <a:pathLst>
            <a:path>
              <a:moveTo>
                <a:pt x="0" y="15762"/>
              </a:moveTo>
              <a:lnTo>
                <a:pt x="964610" y="157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305070" y="2438655"/>
        <a:ext cx="48230" cy="48230"/>
      </dsp:txXfrm>
    </dsp:sp>
    <dsp:sp modelId="{A94BBB8A-7211-499E-88DE-8408CBB718AC}">
      <dsp:nvSpPr>
        <dsp:cNvPr id="0" name=""/>
        <dsp:cNvSpPr/>
      </dsp:nvSpPr>
      <dsp:spPr>
        <a:xfrm>
          <a:off x="892906" y="720841"/>
          <a:ext cx="2218336" cy="1906975"/>
        </a:xfrm>
        <a:prstGeom prst="ellipse">
          <a:avLst/>
        </a:prstGeom>
        <a:solidFill>
          <a:srgbClr val="3EFC5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ГБУ «Строительный техникум № 30»</a:t>
          </a:r>
          <a:endParaRPr lang="ru-RU" sz="1800" kern="1200" dirty="0"/>
        </a:p>
      </dsp:txBody>
      <dsp:txXfrm>
        <a:off x="1217774" y="1000111"/>
        <a:ext cx="1568600" cy="1348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0.69492</cdr:x>
      <cdr:y>0.79683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57916" y="3586162"/>
          <a:ext cx="2571768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«Истоки </a:t>
          </a:r>
          <a:r>
            <a:rPr lang="ru-RU" sz="1400" b="1" dirty="0">
              <a:solidFill>
                <a:srgbClr val="7030A0"/>
              </a:solidFill>
              <a:latin typeface="Bookman Old Style" pitchFamily="18" charset="0"/>
            </a:rPr>
            <a:t> </a:t>
          </a:r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способностей  – </a:t>
          </a:r>
        </a:p>
        <a:p xmlns:a="http://schemas.openxmlformats.org/drawingml/2006/main"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в кончиках пальцев»</a:t>
          </a:r>
        </a:p>
        <a:p xmlns:a="http://schemas.openxmlformats.org/drawingml/2006/main">
          <a:r>
            <a:rPr lang="ru-RU" sz="1400" b="1" dirty="0" smtClean="0">
              <a:solidFill>
                <a:srgbClr val="7030A0"/>
              </a:solidFill>
              <a:latin typeface="Bookman Old Style" pitchFamily="18" charset="0"/>
            </a:rPr>
            <a:t>В. Сухомлинский </a:t>
          </a:r>
          <a:endParaRPr lang="ru-RU" sz="1400" b="1" dirty="0">
            <a:solidFill>
              <a:srgbClr val="7030A0"/>
            </a:solidFill>
            <a:latin typeface="Bookman Old Style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996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466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8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90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14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21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74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61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34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9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42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681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9144000" cy="100013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800" b="1" dirty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dirty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4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ГКУ </a:t>
            </a:r>
            <a:r>
              <a:rPr lang="ru-RU" sz="44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ЦССВ «Юнона»</a:t>
            </a:r>
            <a:r>
              <a:rPr lang="ru-RU" sz="44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4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dirty="0" smtClean="0">
                <a:ln w="11430"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b="1" dirty="0">
                <a:solidFill>
                  <a:srgbClr val="C00000"/>
                </a:solidFill>
              </a:rPr>
              <a:t>Образовательно-реабилитационная 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программа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«Бусинка»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2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(</a:t>
            </a:r>
            <a: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  <a:t>Программа</a:t>
            </a:r>
            <a:r>
              <a:rPr lang="ru-RU" sz="2200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200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  <a:t>художественно-эстетической  направленности </a:t>
            </a:r>
            <a:b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  <a:t>дополнительного образования)</a:t>
            </a:r>
            <a:endParaRPr lang="ru-RU" sz="2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301208"/>
            <a:ext cx="8100392" cy="1224136"/>
          </a:xfrm>
        </p:spPr>
        <p:txBody>
          <a:bodyPr/>
          <a:lstStyle/>
          <a:p>
            <a:pPr algn="r"/>
            <a:r>
              <a:rPr lang="ru-RU" sz="2000" b="1" i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Автор:  </a:t>
            </a:r>
          </a:p>
          <a:p>
            <a:pPr algn="r"/>
            <a:r>
              <a:rPr lang="ru-RU" sz="2000" b="1" i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Педагог дополнительного образования </a:t>
            </a:r>
          </a:p>
          <a:p>
            <a:pPr algn="r"/>
            <a:r>
              <a:rPr lang="ru-RU" sz="2000" b="1" i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000" b="1" i="1" dirty="0" err="1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Нагайцева</a:t>
            </a:r>
            <a:r>
              <a:rPr lang="ru-RU" sz="2000" b="1" i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О.В.</a:t>
            </a:r>
            <a:endParaRPr lang="ru-RU" sz="2000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166"/>
            <a:ext cx="1460500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357166"/>
            <a:ext cx="128588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ГРАФИК ДИНАМИКИ РАЗВИТИЯ </a:t>
            </a:r>
            <a:r>
              <a:rPr lang="ru-RU" sz="2700" b="1" i="1" dirty="0" smtClean="0">
                <a:solidFill>
                  <a:srgbClr val="FF0000"/>
                </a:solidFill>
              </a:rPr>
              <a:t>УЧЕБНОЙ ДЕЯТЕЛЬНОСТИ 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воспитанников ЦССВ «ЮНОНА»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(плетение, низание, сборка, оформление)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ГРАФИК ПРОХОЖДЕНИЯ ПРОГРАММЫ ОБУЧЕНИЯ ПО КУРСУ «РЕМЕСЛО»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воспитанницы Анны 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40768"/>
          <a:ext cx="9144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2" t="52" r="17672" b="1"/>
          <a:stretch/>
        </p:blipFill>
        <p:spPr>
          <a:xfrm>
            <a:off x="4643438" y="285728"/>
            <a:ext cx="4103465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1" t="2654" r="7978" b="-160"/>
          <a:stretch/>
        </p:blipFill>
        <p:spPr>
          <a:xfrm>
            <a:off x="467544" y="173420"/>
            <a:ext cx="3647256" cy="6371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9" t="5504" r="5851"/>
          <a:stretch/>
        </p:blipFill>
        <p:spPr>
          <a:xfrm>
            <a:off x="4582427" y="3714752"/>
            <a:ext cx="4275304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171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464496" cy="2965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4" t="5972" b="17551"/>
          <a:stretch/>
        </p:blipFill>
        <p:spPr>
          <a:xfrm>
            <a:off x="5436096" y="260648"/>
            <a:ext cx="3273762" cy="4997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7" t="10953"/>
          <a:stretch/>
        </p:blipFill>
        <p:spPr>
          <a:xfrm>
            <a:off x="971600" y="3501008"/>
            <a:ext cx="4121769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721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Pictures\2015-10-10 Грамота Нагайцевой\Грамота Нагайцевой 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b="2450"/>
          <a:stretch/>
        </p:blipFill>
        <p:spPr bwMode="auto">
          <a:xfrm>
            <a:off x="285720" y="785794"/>
            <a:ext cx="4233734" cy="589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Pictures\2015-10-10 Грамота Нагайцевой\грамота нагайцевой 0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" b="4058"/>
          <a:stretch/>
        </p:blipFill>
        <p:spPr bwMode="auto">
          <a:xfrm>
            <a:off x="4714876" y="742140"/>
            <a:ext cx="4225225" cy="586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71670" y="0"/>
            <a:ext cx="4782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  <a:t>Результативность</a:t>
            </a:r>
            <a:endParaRPr lang="ru-RU" sz="36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Цель программы:</a:t>
            </a:r>
            <a:b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Реабилитация детей с нарушением интеллекта за счет комплексного использования элементов </a:t>
            </a:r>
            <a:r>
              <a:rPr lang="ru-RU" b="1" dirty="0" err="1" smtClean="0">
                <a:solidFill>
                  <a:srgbClr val="7030A0"/>
                </a:solidFill>
                <a:latin typeface="Bookman Old Style" pitchFamily="18" charset="0"/>
              </a:rPr>
              <a:t>арттерапии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, трудотерапии, продуктивной деятельности: повышение самовыражения, самоутверждения через успешность, развитие двигательной, познавательной и эмоциональной сферы, восприятие ребенка-инвалида, улучшение речи, мышления за счет  развития  мелкой моторики; выравнивание отношений, повышение веры в себя.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Формирование жизненных компетенций  у детей-инвалидов.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Особенность программы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: бисерная флористика на проволоке позволяет принимать в нем участие детям с тяжелыми формами нарушения здоровья; эмоциональная компенсация способствует  снижению </a:t>
            </a:r>
            <a:r>
              <a:rPr lang="ru-RU" b="1" dirty="0" err="1" smtClean="0">
                <a:solidFill>
                  <a:srgbClr val="7030A0"/>
                </a:solidFill>
                <a:latin typeface="Bookman Old Style" pitchFamily="18" charset="0"/>
              </a:rPr>
              <a:t>психоэмоционального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 напряжения, развитию нравственных качеств, желанию сделать приятный подарок, выполненный своими руками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0"/>
            <a:ext cx="714380" cy="67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Задачи программы: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454147"/>
              </p:ext>
            </p:extLst>
          </p:nvPr>
        </p:nvGraphicFramePr>
        <p:xfrm>
          <a:off x="457200" y="928688"/>
          <a:ext cx="8329642" cy="5643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Целевая группа воспитанников: 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11430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Дети-инвалиды отделения медико-социальной и социально-педагогической реабилитации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от 10 до 18 лет 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Bookman Old Style" pitchFamily="18" charset="0"/>
              </a:rPr>
              <a:t/>
            </a:r>
            <a:br>
              <a:rPr lang="ru-RU" sz="2400" b="1" dirty="0" smtClean="0">
                <a:latin typeface="Bookman Old Style" pitchFamily="18" charset="0"/>
              </a:rPr>
            </a:b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000240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Форма  проведения  занятий:</a:t>
            </a:r>
            <a:r>
              <a:rPr lang="ru-RU" sz="3200" b="1" i="1" u="sng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3200" dirty="0"/>
          </a:p>
        </p:txBody>
      </p:sp>
      <p:pic>
        <p:nvPicPr>
          <p:cNvPr id="6" name="Picture 2" descr="C:\Users\User\Desktop\Фото по бисероплетению\DSC_02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2" b="6977"/>
          <a:stretch>
            <a:fillRect/>
          </a:stretch>
        </p:blipFill>
        <p:spPr bwMode="auto">
          <a:xfrm>
            <a:off x="714348" y="2694502"/>
            <a:ext cx="2372512" cy="3040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7158" y="6072206"/>
            <a:ext cx="3029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Индивидуальная</a:t>
            </a:r>
            <a:endParaRPr lang="ru-RU" sz="2400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1" r="2473"/>
          <a:stretch/>
        </p:blipFill>
        <p:spPr>
          <a:xfrm>
            <a:off x="3500430" y="2643182"/>
            <a:ext cx="4948164" cy="3071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072066" y="6072206"/>
            <a:ext cx="2930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Групповая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24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/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Необходимое оборудование, материалы:</a:t>
            </a:r>
            <a:endParaRPr lang="ru-RU" sz="3600" dirty="0"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Бусины различных размеров, цвета, формы и материалов изготовления.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Бисер различного цвета , формы и размеров.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Проволока различного диаметра и степени жесткости.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Инструменты для работы с проволокой и сопутствующей фурнитурой (пассатижи, круглогубцы, кусачки и пр.).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Приспособление для низания:  различные модификации станков для </a:t>
            </a:r>
            <a:r>
              <a:rPr lang="ru-RU" b="1" dirty="0" err="1" smtClean="0">
                <a:solidFill>
                  <a:srgbClr val="002060"/>
                </a:solidFill>
                <a:latin typeface="Bookman Old Style" pitchFamily="18" charset="0"/>
              </a:rPr>
              <a:t>бисероплетения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ТСО: планшет, компьютер, дидактический и раздаточный материал.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944146"/>
              </p:ext>
            </p:extLst>
          </p:nvPr>
        </p:nvGraphicFramePr>
        <p:xfrm>
          <a:off x="0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260648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Взаимодействие специалистов в оказании коррекционно-развивающей помощи детям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МЕЖВЕДОМСТВЕННОЕ ВЗАИМОДЕЙСТВИЕ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3381065"/>
              </p:ext>
            </p:extLst>
          </p:nvPr>
        </p:nvGraphicFramePr>
        <p:xfrm>
          <a:off x="0" y="764704"/>
          <a:ext cx="8964488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Эффективность развития личности ребенка с ОВЗ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i="1" dirty="0" smtClean="0">
                <a:solidFill>
                  <a:srgbClr val="7030A0"/>
                </a:solidFill>
                <a:latin typeface="Bookman Old Style" pitchFamily="18" charset="0"/>
              </a:rPr>
              <a:t>(мониторинг развития навыков по </a:t>
            </a:r>
            <a:r>
              <a:rPr lang="ru-RU" sz="22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бисереплетению</a:t>
            </a:r>
            <a:r>
              <a:rPr lang="ru-RU" sz="2200" b="1" i="1" dirty="0" smtClean="0">
                <a:solidFill>
                  <a:srgbClr val="7030A0"/>
                </a:solidFill>
                <a:latin typeface="Bookman Old Style" pitchFamily="18" charset="0"/>
              </a:rPr>
              <a:t> Анна, 2002 г.р.)</a:t>
            </a:r>
            <a:endParaRPr lang="ru-RU" sz="22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429684" cy="4500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ГРАФИК ДИНАМИКИ РАЗВИТИЯ </a:t>
            </a:r>
            <a:r>
              <a:rPr lang="ru-RU" sz="2400" b="1" i="1" dirty="0" smtClean="0">
                <a:solidFill>
                  <a:srgbClr val="FF0000"/>
                </a:solidFill>
              </a:rPr>
              <a:t>ТРУДОВОЙ ДЕЯТЕЛЬНОСТИ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воспитанников ГКУ ЦССВ «Юнона» 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(мелкая моторика, восприятие цвета, величины и формы)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12776"/>
          <a:ext cx="889248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375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ГКУ ЦССВ «Юнона»    Образовательно-реабилитационная  программа «Бусинка»  (Программа художественно-эстетической  направленности  дополнительного образования)</vt:lpstr>
      <vt:lpstr>Цель программы: </vt:lpstr>
      <vt:lpstr>Задачи программы:</vt:lpstr>
      <vt:lpstr>Целевая группа воспитанников: </vt:lpstr>
      <vt:lpstr>Необходимое оборудование, материалы:</vt:lpstr>
      <vt:lpstr>Презентация PowerPoint</vt:lpstr>
      <vt:lpstr>МЕЖВЕДОМСТВЕННОЕ ВЗАИМОДЕЙСТВИЕ</vt:lpstr>
      <vt:lpstr>  Эффективность развития личности ребенка с ОВЗ  (мониторинг развития навыков по бисереплетению Анна, 2002 г.р.)</vt:lpstr>
      <vt:lpstr> ГРАФИК ДИНАМИКИ РАЗВИТИЯ ТРУДОВОЙ ДЕЯТЕЛЬНОСТИ воспитанников ГКУ ЦССВ «Юнона»  (мелкая моторика, восприятие цвета, величины и формы) </vt:lpstr>
      <vt:lpstr> ГРАФИК ДИНАМИКИ РАЗВИТИЯ УЧЕБНОЙ ДЕЯТЕЛЬНОСТИ  воспитанников ЦССВ «ЮНОНА» (плетение, низание, сборка, оформление) </vt:lpstr>
      <vt:lpstr> ГРАФИК ПРОХОЖДЕНИЯ ПРОГРАММЫ ОБУЧЕНИЯ ПО КУРСУ «РЕМЕСЛО» воспитанницы Анны Т.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ГКУ ДДИ № 7 Рабочая  программа по коррекционно-развивающим (дефектологическим) занятиям</dc:title>
  <dc:creator>Compaq</dc:creator>
  <cp:lastModifiedBy>so6</cp:lastModifiedBy>
  <cp:revision>50</cp:revision>
  <dcterms:created xsi:type="dcterms:W3CDTF">2015-10-09T09:34:19Z</dcterms:created>
  <dcterms:modified xsi:type="dcterms:W3CDTF">2016-03-16T12:44:50Z</dcterms:modified>
</cp:coreProperties>
</file>