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83" r:id="rId6"/>
    <p:sldId id="279" r:id="rId7"/>
    <p:sldId id="280" r:id="rId8"/>
    <p:sldId id="260" r:id="rId9"/>
    <p:sldId id="258" r:id="rId10"/>
    <p:sldId id="271" r:id="rId11"/>
    <p:sldId id="262" r:id="rId12"/>
    <p:sldId id="272" r:id="rId13"/>
    <p:sldId id="269" r:id="rId14"/>
    <p:sldId id="275" r:id="rId15"/>
    <p:sldId id="265" r:id="rId16"/>
    <p:sldId id="276" r:id="rId17"/>
    <p:sldId id="278" r:id="rId18"/>
    <p:sldId id="267" r:id="rId19"/>
    <p:sldId id="268" r:id="rId20"/>
    <p:sldId id="270" r:id="rId21"/>
    <p:sldId id="264" r:id="rId22"/>
    <p:sldId id="281" r:id="rId23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1.9766165592937247E-2"/>
          <c:y val="2.7775767893878131E-2"/>
        </c:manualLayout>
      </c:layout>
      <c:overlay val="0"/>
      <c:txPr>
        <a:bodyPr/>
        <a:lstStyle/>
        <a:p>
          <a:pPr>
            <a:defRPr>
              <a:solidFill>
                <a:schemeClr val="bg1">
                  <a:lumMod val="95000"/>
                  <a:lumOff val="5000"/>
                </a:schemeClr>
              </a:solidFill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8378029569529162E-2"/>
          <c:y val="0.18238180088252307"/>
          <c:w val="0.47825517400292017"/>
          <c:h val="0.614909240853580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коммуникативность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нет реакции</c:v>
                </c:pt>
                <c:pt idx="1">
                  <c:v>неверб коммун эмоц реакция</c:v>
                </c:pt>
                <c:pt idx="2">
                  <c:v>вопр и отв односложные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3215">
          <a:noFill/>
        </a:ln>
      </c:spPr>
    </c:plotArea>
    <c:legend>
      <c:legendPos val="r"/>
      <c:layout>
        <c:manualLayout>
          <c:xMode val="edge"/>
          <c:yMode val="edge"/>
          <c:x val="0.63773400624962684"/>
          <c:y val="0.11958765220017818"/>
          <c:w val="0.33740841106221148"/>
          <c:h val="0.83888293332636099"/>
        </c:manualLayout>
      </c:layout>
      <c:overlay val="0"/>
      <c:txPr>
        <a:bodyPr/>
        <a:lstStyle/>
        <a:p>
          <a:pPr>
            <a:defRPr>
              <a:solidFill>
                <a:schemeClr val="bg1">
                  <a:lumMod val="95000"/>
                  <a:lumOff val="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tx1"/>
    </a:solidFill>
  </c:spPr>
  <c:txPr>
    <a:bodyPr/>
    <a:lstStyle/>
    <a:p>
      <a:pPr>
        <a:defRPr sz="1280"/>
      </a:pPr>
      <a:endParaRPr lang="ru-RU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766587-345F-4496-BA92-360D1CFB35EB}" type="doc">
      <dgm:prSet loTypeId="urn:microsoft.com/office/officeart/2005/8/layout/process2" loCatId="process" qsTypeId="urn:microsoft.com/office/officeart/2005/8/quickstyle/simple5" qsCatId="simple" csTypeId="urn:microsoft.com/office/officeart/2005/8/colors/accent1_2" csCatId="accent1" phldr="1"/>
      <dgm:spPr/>
    </dgm:pt>
    <dgm:pt modelId="{C289F2DD-AECF-48E8-ABAA-77B4CF6272B4}">
      <dgm:prSet phldrT="[Текст]" custT="1"/>
      <dgm:spPr/>
      <dgm:t>
        <a:bodyPr/>
        <a:lstStyle/>
        <a:p>
          <a:r>
            <a:rPr lang="ru-RU" sz="2400" b="1" dirty="0" smtClean="0"/>
            <a:t>Положение о контроле качества предоставляемых услуг</a:t>
          </a:r>
          <a:endParaRPr lang="ru-RU" sz="2400" b="1" dirty="0"/>
        </a:p>
      </dgm:t>
    </dgm:pt>
    <dgm:pt modelId="{8EABB4E7-22EB-48E8-9C41-76DD09AAA2ED}" type="parTrans" cxnId="{7DB04514-E190-4BF6-B8BC-A5B55FF25FB2}">
      <dgm:prSet/>
      <dgm:spPr/>
      <dgm:t>
        <a:bodyPr/>
        <a:lstStyle/>
        <a:p>
          <a:endParaRPr lang="ru-RU"/>
        </a:p>
      </dgm:t>
    </dgm:pt>
    <dgm:pt modelId="{A17B8A14-A9C4-43B2-B9E3-D73AA2856252}" type="sibTrans" cxnId="{7DB04514-E190-4BF6-B8BC-A5B55FF25FB2}">
      <dgm:prSet/>
      <dgm:spPr/>
      <dgm:t>
        <a:bodyPr/>
        <a:lstStyle/>
        <a:p>
          <a:endParaRPr lang="ru-RU"/>
        </a:p>
      </dgm:t>
    </dgm:pt>
    <dgm:pt modelId="{C0E6D471-77B5-4E12-AB68-2DF18B23CC6C}">
      <dgm:prSet phldrT="[Текст]" custT="1"/>
      <dgm:spPr/>
      <dgm:t>
        <a:bodyPr/>
        <a:lstStyle/>
        <a:p>
          <a:r>
            <a:rPr lang="ru-RU" sz="2400" b="1" dirty="0" smtClean="0"/>
            <a:t>Руководство по качеству социальных  услуг и социальному обслуживанию детей-инвалидов</a:t>
          </a:r>
          <a:endParaRPr lang="ru-RU" sz="2400" b="1" dirty="0"/>
        </a:p>
      </dgm:t>
    </dgm:pt>
    <dgm:pt modelId="{92F21C6C-F659-46AA-B92D-59BB2C4F06E7}" type="parTrans" cxnId="{92EE7B92-947F-4E51-A6D5-C08476371244}">
      <dgm:prSet/>
      <dgm:spPr/>
      <dgm:t>
        <a:bodyPr/>
        <a:lstStyle/>
        <a:p>
          <a:endParaRPr lang="ru-RU"/>
        </a:p>
      </dgm:t>
    </dgm:pt>
    <dgm:pt modelId="{F6E6A668-0637-4815-9E96-C980403F0090}" type="sibTrans" cxnId="{92EE7B92-947F-4E51-A6D5-C08476371244}">
      <dgm:prSet/>
      <dgm:spPr/>
      <dgm:t>
        <a:bodyPr/>
        <a:lstStyle/>
        <a:p>
          <a:endParaRPr lang="ru-RU"/>
        </a:p>
      </dgm:t>
    </dgm:pt>
    <dgm:pt modelId="{665E10C8-F44B-45CF-A4D5-4255F01F24A4}">
      <dgm:prSet phldrT="[Текст]" custT="1"/>
      <dgm:spPr/>
      <dgm:t>
        <a:bodyPr/>
        <a:lstStyle/>
        <a:p>
          <a:r>
            <a:rPr lang="ru-RU" sz="2000" b="1" dirty="0" smtClean="0"/>
            <a:t>Контроль предоставляемых  медицинских услуг</a:t>
          </a:r>
          <a:endParaRPr lang="ru-RU" sz="2000" b="1" dirty="0"/>
        </a:p>
      </dgm:t>
    </dgm:pt>
    <dgm:pt modelId="{76266F53-1D19-440A-832B-2F8F28E09E90}" type="parTrans" cxnId="{7B4C82C1-AD4B-48B9-B2CC-152807BE5818}">
      <dgm:prSet/>
      <dgm:spPr/>
      <dgm:t>
        <a:bodyPr/>
        <a:lstStyle/>
        <a:p>
          <a:endParaRPr lang="ru-RU"/>
        </a:p>
      </dgm:t>
    </dgm:pt>
    <dgm:pt modelId="{8643FB6D-AFD5-4F2C-8C4C-D355FBD67122}" type="sibTrans" cxnId="{7B4C82C1-AD4B-48B9-B2CC-152807BE5818}">
      <dgm:prSet/>
      <dgm:spPr/>
      <dgm:t>
        <a:bodyPr/>
        <a:lstStyle/>
        <a:p>
          <a:endParaRPr lang="ru-RU"/>
        </a:p>
      </dgm:t>
    </dgm:pt>
    <dgm:pt modelId="{C9820C45-C5F8-47DA-85B7-4EF2735D0B58}">
      <dgm:prSet custT="1"/>
      <dgm:spPr/>
      <dgm:t>
        <a:bodyPr/>
        <a:lstStyle/>
        <a:p>
          <a:r>
            <a:rPr lang="ru-RU" sz="2000" b="1" dirty="0" smtClean="0"/>
            <a:t>Контроль предоставляемых социально-педагогических услуг </a:t>
          </a:r>
          <a:endParaRPr lang="ru-RU" sz="2000" b="1" dirty="0"/>
        </a:p>
      </dgm:t>
    </dgm:pt>
    <dgm:pt modelId="{77361E63-42BD-4374-9E9B-CAB8E441F3C8}" type="parTrans" cxnId="{E41D3A49-FADC-4987-945C-F2AD8E040ED0}">
      <dgm:prSet/>
      <dgm:spPr/>
      <dgm:t>
        <a:bodyPr/>
        <a:lstStyle/>
        <a:p>
          <a:endParaRPr lang="ru-RU"/>
        </a:p>
      </dgm:t>
    </dgm:pt>
    <dgm:pt modelId="{D5EEB3C5-01DD-47F2-86C2-25C40725128D}" type="sibTrans" cxnId="{E41D3A49-FADC-4987-945C-F2AD8E040ED0}">
      <dgm:prSet/>
      <dgm:spPr/>
      <dgm:t>
        <a:bodyPr/>
        <a:lstStyle/>
        <a:p>
          <a:endParaRPr lang="ru-RU"/>
        </a:p>
      </dgm:t>
    </dgm:pt>
    <dgm:pt modelId="{49798923-0CBC-4771-AC6F-291369A43155}" type="pres">
      <dgm:prSet presAssocID="{99766587-345F-4496-BA92-360D1CFB35EB}" presName="linearFlow" presStyleCnt="0">
        <dgm:presLayoutVars>
          <dgm:resizeHandles val="exact"/>
        </dgm:presLayoutVars>
      </dgm:prSet>
      <dgm:spPr/>
    </dgm:pt>
    <dgm:pt modelId="{EBD09310-8A4B-4D1B-8300-5CE8C06F5841}" type="pres">
      <dgm:prSet presAssocID="{C289F2DD-AECF-48E8-ABAA-77B4CF6272B4}" presName="node" presStyleLbl="node1" presStyleIdx="0" presStyleCnt="4" custScaleX="337566" custScaleY="370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A68D15-CA1A-4E07-9E6F-E58BE57EF6F7}" type="pres">
      <dgm:prSet presAssocID="{A17B8A14-A9C4-43B2-B9E3-D73AA2856252}" presName="sibTrans" presStyleLbl="sibTrans2D1" presStyleIdx="0" presStyleCnt="3"/>
      <dgm:spPr/>
      <dgm:t>
        <a:bodyPr/>
        <a:lstStyle/>
        <a:p>
          <a:endParaRPr lang="ru-RU"/>
        </a:p>
      </dgm:t>
    </dgm:pt>
    <dgm:pt modelId="{67767C66-509C-452C-9212-DF35EE67962F}" type="pres">
      <dgm:prSet presAssocID="{A17B8A14-A9C4-43B2-B9E3-D73AA2856252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1E76F5A-3BF3-47EC-A599-374344D1A881}" type="pres">
      <dgm:prSet presAssocID="{C0E6D471-77B5-4E12-AB68-2DF18B23CC6C}" presName="node" presStyleLbl="node1" presStyleIdx="1" presStyleCnt="4" custScaleX="391292" custScaleY="494069" custLinFactY="84581" custLinFactNeighborX="-185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0EBD67-89B9-4EA7-BE6D-C73F21F02D81}" type="pres">
      <dgm:prSet presAssocID="{F6E6A668-0637-4815-9E96-C980403F0090}" presName="sibTrans" presStyleLbl="sibTrans2D1" presStyleIdx="1" presStyleCnt="3"/>
      <dgm:spPr/>
      <dgm:t>
        <a:bodyPr/>
        <a:lstStyle/>
        <a:p>
          <a:endParaRPr lang="ru-RU"/>
        </a:p>
      </dgm:t>
    </dgm:pt>
    <dgm:pt modelId="{51550618-9B14-4BAC-A824-728AC769054D}" type="pres">
      <dgm:prSet presAssocID="{F6E6A668-0637-4815-9E96-C980403F009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6D334ED0-3DC8-441E-A10A-DEA79371F06A}" type="pres">
      <dgm:prSet presAssocID="{C9820C45-C5F8-47DA-85B7-4EF2735D0B58}" presName="node" presStyleLbl="node1" presStyleIdx="2" presStyleCnt="4" custScaleX="258826" custScaleY="441369" custLinFactX="-100000" custLinFactY="222468" custLinFactNeighborX="-116797" custLinFactNeighborY="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981AB-DBF6-4ACC-A7F7-44D42F7FE0C7}" type="pres">
      <dgm:prSet presAssocID="{D5EEB3C5-01DD-47F2-86C2-25C40725128D}" presName="sibTrans" presStyleLbl="sibTrans2D1" presStyleIdx="2" presStyleCnt="3" custAng="18686451" custFlipVert="1" custScaleX="71429" custScaleY="110676" custLinFactX="21174" custLinFactY="-390042" custLinFactNeighborX="100000" custLinFactNeighborY="-400000"/>
      <dgm:spPr/>
      <dgm:t>
        <a:bodyPr/>
        <a:lstStyle/>
        <a:p>
          <a:endParaRPr lang="ru-RU"/>
        </a:p>
      </dgm:t>
    </dgm:pt>
    <dgm:pt modelId="{B9B016BC-B641-4B81-A1CB-B9D24AC9A641}" type="pres">
      <dgm:prSet presAssocID="{D5EEB3C5-01DD-47F2-86C2-25C40725128D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EDE4A31C-9D0B-47B1-BA69-FBE4125BFFB0}" type="pres">
      <dgm:prSet presAssocID="{665E10C8-F44B-45CF-A4D5-4255F01F24A4}" presName="node" presStyleLbl="node1" presStyleIdx="3" presStyleCnt="4" custScaleX="261898" custScaleY="423540" custLinFactX="93461" custLinFactY="-55011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14814B-08A0-47F5-83CF-5B887B3C611A}" type="presOf" srcId="{A17B8A14-A9C4-43B2-B9E3-D73AA2856252}" destId="{A8A68D15-CA1A-4E07-9E6F-E58BE57EF6F7}" srcOrd="0" destOrd="0" presId="urn:microsoft.com/office/officeart/2005/8/layout/process2"/>
    <dgm:cxn modelId="{65E0514F-2F83-444C-87E8-2B18EFB8BED9}" type="presOf" srcId="{F6E6A668-0637-4815-9E96-C980403F0090}" destId="{290EBD67-89B9-4EA7-BE6D-C73F21F02D81}" srcOrd="0" destOrd="0" presId="urn:microsoft.com/office/officeart/2005/8/layout/process2"/>
    <dgm:cxn modelId="{D31A89E7-A01A-46B2-B7BB-9C87B898CF78}" type="presOf" srcId="{C0E6D471-77B5-4E12-AB68-2DF18B23CC6C}" destId="{F1E76F5A-3BF3-47EC-A599-374344D1A881}" srcOrd="0" destOrd="0" presId="urn:microsoft.com/office/officeart/2005/8/layout/process2"/>
    <dgm:cxn modelId="{BC27CB57-DE78-4162-8E0F-B1B5AF4D2B80}" type="presOf" srcId="{D5EEB3C5-01DD-47F2-86C2-25C40725128D}" destId="{AE9981AB-DBF6-4ACC-A7F7-44D42F7FE0C7}" srcOrd="0" destOrd="0" presId="urn:microsoft.com/office/officeart/2005/8/layout/process2"/>
    <dgm:cxn modelId="{E41D3A49-FADC-4987-945C-F2AD8E040ED0}" srcId="{99766587-345F-4496-BA92-360D1CFB35EB}" destId="{C9820C45-C5F8-47DA-85B7-4EF2735D0B58}" srcOrd="2" destOrd="0" parTransId="{77361E63-42BD-4374-9E9B-CAB8E441F3C8}" sibTransId="{D5EEB3C5-01DD-47F2-86C2-25C40725128D}"/>
    <dgm:cxn modelId="{7DB04514-E190-4BF6-B8BC-A5B55FF25FB2}" srcId="{99766587-345F-4496-BA92-360D1CFB35EB}" destId="{C289F2DD-AECF-48E8-ABAA-77B4CF6272B4}" srcOrd="0" destOrd="0" parTransId="{8EABB4E7-22EB-48E8-9C41-76DD09AAA2ED}" sibTransId="{A17B8A14-A9C4-43B2-B9E3-D73AA2856252}"/>
    <dgm:cxn modelId="{4A50F0FF-E434-43E2-936A-8C2D558BAB59}" type="presOf" srcId="{99766587-345F-4496-BA92-360D1CFB35EB}" destId="{49798923-0CBC-4771-AC6F-291369A43155}" srcOrd="0" destOrd="0" presId="urn:microsoft.com/office/officeart/2005/8/layout/process2"/>
    <dgm:cxn modelId="{32C39D28-6B86-4992-A540-EFA3C927BDEE}" type="presOf" srcId="{D5EEB3C5-01DD-47F2-86C2-25C40725128D}" destId="{B9B016BC-B641-4B81-A1CB-B9D24AC9A641}" srcOrd="1" destOrd="0" presId="urn:microsoft.com/office/officeart/2005/8/layout/process2"/>
    <dgm:cxn modelId="{7B4C82C1-AD4B-48B9-B2CC-152807BE5818}" srcId="{99766587-345F-4496-BA92-360D1CFB35EB}" destId="{665E10C8-F44B-45CF-A4D5-4255F01F24A4}" srcOrd="3" destOrd="0" parTransId="{76266F53-1D19-440A-832B-2F8F28E09E90}" sibTransId="{8643FB6D-AFD5-4F2C-8C4C-D355FBD67122}"/>
    <dgm:cxn modelId="{92EE7B92-947F-4E51-A6D5-C08476371244}" srcId="{99766587-345F-4496-BA92-360D1CFB35EB}" destId="{C0E6D471-77B5-4E12-AB68-2DF18B23CC6C}" srcOrd="1" destOrd="0" parTransId="{92F21C6C-F659-46AA-B92D-59BB2C4F06E7}" sibTransId="{F6E6A668-0637-4815-9E96-C980403F0090}"/>
    <dgm:cxn modelId="{9335B36A-56A2-4FFD-914A-0C16E8292D94}" type="presOf" srcId="{C289F2DD-AECF-48E8-ABAA-77B4CF6272B4}" destId="{EBD09310-8A4B-4D1B-8300-5CE8C06F5841}" srcOrd="0" destOrd="0" presId="urn:microsoft.com/office/officeart/2005/8/layout/process2"/>
    <dgm:cxn modelId="{AEDD10E5-6047-4C8F-B1A9-36E7E8004127}" type="presOf" srcId="{A17B8A14-A9C4-43B2-B9E3-D73AA2856252}" destId="{67767C66-509C-452C-9212-DF35EE67962F}" srcOrd="1" destOrd="0" presId="urn:microsoft.com/office/officeart/2005/8/layout/process2"/>
    <dgm:cxn modelId="{E12B3534-CCB6-45B4-80D8-CFEA48C602AF}" type="presOf" srcId="{C9820C45-C5F8-47DA-85B7-4EF2735D0B58}" destId="{6D334ED0-3DC8-441E-A10A-DEA79371F06A}" srcOrd="0" destOrd="0" presId="urn:microsoft.com/office/officeart/2005/8/layout/process2"/>
    <dgm:cxn modelId="{C1193EE7-D75A-419F-8267-720AEBEFA2B3}" type="presOf" srcId="{F6E6A668-0637-4815-9E96-C980403F0090}" destId="{51550618-9B14-4BAC-A824-728AC769054D}" srcOrd="1" destOrd="0" presId="urn:microsoft.com/office/officeart/2005/8/layout/process2"/>
    <dgm:cxn modelId="{E016E35B-806C-4776-897D-3F6084FC84CB}" type="presOf" srcId="{665E10C8-F44B-45CF-A4D5-4255F01F24A4}" destId="{EDE4A31C-9D0B-47B1-BA69-FBE4125BFFB0}" srcOrd="0" destOrd="0" presId="urn:microsoft.com/office/officeart/2005/8/layout/process2"/>
    <dgm:cxn modelId="{AC88670F-F910-4FC3-B2F8-92490BFDF89C}" type="presParOf" srcId="{49798923-0CBC-4771-AC6F-291369A43155}" destId="{EBD09310-8A4B-4D1B-8300-5CE8C06F5841}" srcOrd="0" destOrd="0" presId="urn:microsoft.com/office/officeart/2005/8/layout/process2"/>
    <dgm:cxn modelId="{2B74CAED-51EF-4202-8205-1D14C898FB8E}" type="presParOf" srcId="{49798923-0CBC-4771-AC6F-291369A43155}" destId="{A8A68D15-CA1A-4E07-9E6F-E58BE57EF6F7}" srcOrd="1" destOrd="0" presId="urn:microsoft.com/office/officeart/2005/8/layout/process2"/>
    <dgm:cxn modelId="{6C2F6ACE-3440-4CB3-A694-6A74C494725B}" type="presParOf" srcId="{A8A68D15-CA1A-4E07-9E6F-E58BE57EF6F7}" destId="{67767C66-509C-452C-9212-DF35EE67962F}" srcOrd="0" destOrd="0" presId="urn:microsoft.com/office/officeart/2005/8/layout/process2"/>
    <dgm:cxn modelId="{9DF0E37E-5B12-4E8E-BCD8-E858FD72AAB5}" type="presParOf" srcId="{49798923-0CBC-4771-AC6F-291369A43155}" destId="{F1E76F5A-3BF3-47EC-A599-374344D1A881}" srcOrd="2" destOrd="0" presId="urn:microsoft.com/office/officeart/2005/8/layout/process2"/>
    <dgm:cxn modelId="{936C18B4-49E1-478C-B141-642FAC1DDEC4}" type="presParOf" srcId="{49798923-0CBC-4771-AC6F-291369A43155}" destId="{290EBD67-89B9-4EA7-BE6D-C73F21F02D81}" srcOrd="3" destOrd="0" presId="urn:microsoft.com/office/officeart/2005/8/layout/process2"/>
    <dgm:cxn modelId="{6B88C231-29FB-4C45-9399-5EED95B651E8}" type="presParOf" srcId="{290EBD67-89B9-4EA7-BE6D-C73F21F02D81}" destId="{51550618-9B14-4BAC-A824-728AC769054D}" srcOrd="0" destOrd="0" presId="urn:microsoft.com/office/officeart/2005/8/layout/process2"/>
    <dgm:cxn modelId="{DCC4ADF1-343C-45EE-8808-DB2E938D47DC}" type="presParOf" srcId="{49798923-0CBC-4771-AC6F-291369A43155}" destId="{6D334ED0-3DC8-441E-A10A-DEA79371F06A}" srcOrd="4" destOrd="0" presId="urn:microsoft.com/office/officeart/2005/8/layout/process2"/>
    <dgm:cxn modelId="{DAF7985C-55BE-4909-948B-647D21438A9F}" type="presParOf" srcId="{49798923-0CBC-4771-AC6F-291369A43155}" destId="{AE9981AB-DBF6-4ACC-A7F7-44D42F7FE0C7}" srcOrd="5" destOrd="0" presId="urn:microsoft.com/office/officeart/2005/8/layout/process2"/>
    <dgm:cxn modelId="{2193290F-152D-42D2-BF60-1EE4C2F76CCD}" type="presParOf" srcId="{AE9981AB-DBF6-4ACC-A7F7-44D42F7FE0C7}" destId="{B9B016BC-B641-4B81-A1CB-B9D24AC9A641}" srcOrd="0" destOrd="0" presId="urn:microsoft.com/office/officeart/2005/8/layout/process2"/>
    <dgm:cxn modelId="{3B12561F-01AC-4CEB-BCEC-B93F5C2F593F}" type="presParOf" srcId="{49798923-0CBC-4771-AC6F-291369A43155}" destId="{EDE4A31C-9D0B-47B1-BA69-FBE4125BFFB0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CDCAA4-7433-41CA-8381-837D4F15FE40}" type="doc">
      <dgm:prSet loTypeId="urn:microsoft.com/office/officeart/2005/8/layout/chevron2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770568-2FBB-49FF-83D0-51E35D1B5C49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Мониторинги социализации воспитанников</a:t>
          </a:r>
          <a:endParaRPr lang="ru-RU" b="1" dirty="0">
            <a:solidFill>
              <a:srgbClr val="7030A0"/>
            </a:solidFill>
          </a:endParaRPr>
        </a:p>
      </dgm:t>
    </dgm:pt>
    <dgm:pt modelId="{B93452FF-84F6-47AC-84FA-E5301C7A5E07}" type="parTrans" cxnId="{FD435A6C-9053-4869-88BA-64A0C41DB5F5}">
      <dgm:prSet/>
      <dgm:spPr/>
      <dgm:t>
        <a:bodyPr/>
        <a:lstStyle/>
        <a:p>
          <a:endParaRPr lang="ru-RU"/>
        </a:p>
      </dgm:t>
    </dgm:pt>
    <dgm:pt modelId="{11C6D738-468A-4D1B-AC9A-7A6DD7276488}" type="sibTrans" cxnId="{FD435A6C-9053-4869-88BA-64A0C41DB5F5}">
      <dgm:prSet/>
      <dgm:spPr/>
      <dgm:t>
        <a:bodyPr/>
        <a:lstStyle/>
        <a:p>
          <a:endParaRPr lang="ru-RU"/>
        </a:p>
      </dgm:t>
    </dgm:pt>
    <dgm:pt modelId="{E625B7BF-2C2D-467F-9B50-70DD1678B0B1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3</a:t>
          </a:r>
          <a:endParaRPr lang="ru-RU" b="1" dirty="0">
            <a:solidFill>
              <a:srgbClr val="7030A0"/>
            </a:solidFill>
          </a:endParaRPr>
        </a:p>
      </dgm:t>
    </dgm:pt>
    <dgm:pt modelId="{A2DE1C6A-7C66-4B30-9076-4E6D7615A1EF}" type="parTrans" cxnId="{30794808-9759-4D9F-8256-FF9DF77812BB}">
      <dgm:prSet/>
      <dgm:spPr/>
      <dgm:t>
        <a:bodyPr/>
        <a:lstStyle/>
        <a:p>
          <a:endParaRPr lang="ru-RU"/>
        </a:p>
      </dgm:t>
    </dgm:pt>
    <dgm:pt modelId="{1CE43456-6D59-42B0-A432-9464C48A7AD1}" type="sibTrans" cxnId="{30794808-9759-4D9F-8256-FF9DF77812BB}">
      <dgm:prSet/>
      <dgm:spPr/>
      <dgm:t>
        <a:bodyPr/>
        <a:lstStyle/>
        <a:p>
          <a:endParaRPr lang="ru-RU"/>
        </a:p>
      </dgm:t>
    </dgm:pt>
    <dgm:pt modelId="{AEB4400C-02CB-4D64-8E8A-A0A0BB327B0E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Мониторинги педагога-психолога</a:t>
          </a:r>
          <a:endParaRPr lang="ru-RU" b="1" dirty="0">
            <a:solidFill>
              <a:srgbClr val="7030A0"/>
            </a:solidFill>
          </a:endParaRPr>
        </a:p>
      </dgm:t>
    </dgm:pt>
    <dgm:pt modelId="{BB26A5BD-5168-4D90-8C9D-6E85752D9780}" type="parTrans" cxnId="{ED296467-6616-458B-B7CD-1DC99ADE5BF9}">
      <dgm:prSet/>
      <dgm:spPr/>
      <dgm:t>
        <a:bodyPr/>
        <a:lstStyle/>
        <a:p>
          <a:endParaRPr lang="ru-RU"/>
        </a:p>
      </dgm:t>
    </dgm:pt>
    <dgm:pt modelId="{88F026C9-7B7C-4DE5-A5FA-76E8FA67C9A5}" type="sibTrans" cxnId="{ED296467-6616-458B-B7CD-1DC99ADE5BF9}">
      <dgm:prSet/>
      <dgm:spPr/>
      <dgm:t>
        <a:bodyPr/>
        <a:lstStyle/>
        <a:p>
          <a:endParaRPr lang="ru-RU"/>
        </a:p>
      </dgm:t>
    </dgm:pt>
    <dgm:pt modelId="{0E19D8FE-43FF-4DC0-9F6B-8FF33F43688A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4</a:t>
          </a:r>
          <a:endParaRPr lang="ru-RU" b="1" dirty="0">
            <a:solidFill>
              <a:srgbClr val="7030A0"/>
            </a:solidFill>
          </a:endParaRPr>
        </a:p>
      </dgm:t>
    </dgm:pt>
    <dgm:pt modelId="{68490BDA-2869-4773-A3AC-F9F6E9008703}" type="parTrans" cxnId="{9E2B2B10-960B-4DA5-90C9-491E1DEE3E84}">
      <dgm:prSet/>
      <dgm:spPr/>
      <dgm:t>
        <a:bodyPr/>
        <a:lstStyle/>
        <a:p>
          <a:endParaRPr lang="ru-RU"/>
        </a:p>
      </dgm:t>
    </dgm:pt>
    <dgm:pt modelId="{3CB86634-E728-4C46-80A3-BBA2FA58694A}" type="sibTrans" cxnId="{9E2B2B10-960B-4DA5-90C9-491E1DEE3E84}">
      <dgm:prSet/>
      <dgm:spPr/>
      <dgm:t>
        <a:bodyPr/>
        <a:lstStyle/>
        <a:p>
          <a:endParaRPr lang="ru-RU"/>
        </a:p>
      </dgm:t>
    </dgm:pt>
    <dgm:pt modelId="{B369AE44-8012-4694-B51F-564B8D16C48E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Мониторинги по педагогическим кадрам </a:t>
          </a:r>
          <a:endParaRPr lang="ru-RU" b="1" dirty="0">
            <a:solidFill>
              <a:srgbClr val="7030A0"/>
            </a:solidFill>
          </a:endParaRPr>
        </a:p>
      </dgm:t>
    </dgm:pt>
    <dgm:pt modelId="{6A3ED1BA-D2D1-4CE7-8408-DF4785A95370}" type="parTrans" cxnId="{6F607D47-7AB0-4834-9ABC-1D72EBF66B19}">
      <dgm:prSet/>
      <dgm:spPr/>
      <dgm:t>
        <a:bodyPr/>
        <a:lstStyle/>
        <a:p>
          <a:endParaRPr lang="ru-RU"/>
        </a:p>
      </dgm:t>
    </dgm:pt>
    <dgm:pt modelId="{60905A6F-53B6-4050-9B36-0A1864D6E8EA}" type="sibTrans" cxnId="{6F607D47-7AB0-4834-9ABC-1D72EBF66B19}">
      <dgm:prSet/>
      <dgm:spPr/>
      <dgm:t>
        <a:bodyPr/>
        <a:lstStyle/>
        <a:p>
          <a:endParaRPr lang="ru-RU"/>
        </a:p>
      </dgm:t>
    </dgm:pt>
    <dgm:pt modelId="{DFA57C1D-6989-4ECC-A417-2279435D0F07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2</a:t>
          </a:r>
          <a:endParaRPr lang="ru-RU" b="1" dirty="0">
            <a:solidFill>
              <a:srgbClr val="7030A0"/>
            </a:solidFill>
          </a:endParaRPr>
        </a:p>
      </dgm:t>
    </dgm:pt>
    <dgm:pt modelId="{08C1ABD0-F446-4C29-8CE8-9B181ED0285B}" type="parTrans" cxnId="{435A4ED7-FA69-4884-A780-B331342DF372}">
      <dgm:prSet/>
      <dgm:spPr/>
      <dgm:t>
        <a:bodyPr/>
        <a:lstStyle/>
        <a:p>
          <a:endParaRPr lang="ru-RU"/>
        </a:p>
      </dgm:t>
    </dgm:pt>
    <dgm:pt modelId="{11DA10AF-F1C8-48E0-9376-C4290429FB90}" type="sibTrans" cxnId="{435A4ED7-FA69-4884-A780-B331342DF372}">
      <dgm:prSet/>
      <dgm:spPr/>
      <dgm:t>
        <a:bodyPr/>
        <a:lstStyle/>
        <a:p>
          <a:endParaRPr lang="ru-RU"/>
        </a:p>
      </dgm:t>
    </dgm:pt>
    <dgm:pt modelId="{8F556374-CDB2-46CC-9089-00EF75C4641F}">
      <dgm:prSet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Мониторинги специалистов (логопеда, учителя-дефектолога, </a:t>
          </a:r>
          <a:r>
            <a:rPr lang="ru-RU" b="1" dirty="0" err="1" smtClean="0">
              <a:solidFill>
                <a:srgbClr val="7030A0"/>
              </a:solidFill>
            </a:rPr>
            <a:t>пед.дополнительного</a:t>
          </a:r>
          <a:r>
            <a:rPr lang="ru-RU" b="1" dirty="0" smtClean="0">
              <a:solidFill>
                <a:srgbClr val="7030A0"/>
              </a:solidFill>
            </a:rPr>
            <a:t> образования)</a:t>
          </a:r>
          <a:endParaRPr lang="ru-RU" b="1" dirty="0">
            <a:solidFill>
              <a:srgbClr val="7030A0"/>
            </a:solidFill>
          </a:endParaRPr>
        </a:p>
      </dgm:t>
    </dgm:pt>
    <dgm:pt modelId="{2E7EE1C1-245D-47B1-90BC-6E65698DF1DD}" type="parTrans" cxnId="{772BC32E-32F0-4D7E-AE7A-995D17E47728}">
      <dgm:prSet/>
      <dgm:spPr/>
      <dgm:t>
        <a:bodyPr/>
        <a:lstStyle/>
        <a:p>
          <a:endParaRPr lang="ru-RU"/>
        </a:p>
      </dgm:t>
    </dgm:pt>
    <dgm:pt modelId="{1E224AB2-1C12-4795-8671-75BA854D2105}" type="sibTrans" cxnId="{772BC32E-32F0-4D7E-AE7A-995D17E47728}">
      <dgm:prSet/>
      <dgm:spPr/>
      <dgm:t>
        <a:bodyPr/>
        <a:lstStyle/>
        <a:p>
          <a:endParaRPr lang="ru-RU"/>
        </a:p>
      </dgm:t>
    </dgm:pt>
    <dgm:pt modelId="{FFB9EBDC-0C24-4C5A-9DDE-F39A9AC5B17C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1</a:t>
          </a:r>
          <a:endParaRPr lang="ru-RU" b="1" dirty="0">
            <a:solidFill>
              <a:srgbClr val="7030A0"/>
            </a:solidFill>
          </a:endParaRPr>
        </a:p>
      </dgm:t>
    </dgm:pt>
    <dgm:pt modelId="{50B93413-3092-4530-B0BA-D05BECF146A5}" type="sibTrans" cxnId="{BFF0C171-AEE2-415C-B7F2-F591DB2EC083}">
      <dgm:prSet/>
      <dgm:spPr/>
      <dgm:t>
        <a:bodyPr/>
        <a:lstStyle/>
        <a:p>
          <a:endParaRPr lang="ru-RU"/>
        </a:p>
      </dgm:t>
    </dgm:pt>
    <dgm:pt modelId="{4F8D1E8F-A74E-4FF8-81E6-AC1581B7B2DD}" type="parTrans" cxnId="{BFF0C171-AEE2-415C-B7F2-F591DB2EC083}">
      <dgm:prSet/>
      <dgm:spPr/>
      <dgm:t>
        <a:bodyPr/>
        <a:lstStyle/>
        <a:p>
          <a:endParaRPr lang="ru-RU"/>
        </a:p>
      </dgm:t>
    </dgm:pt>
    <dgm:pt modelId="{779171F7-73B7-4F6B-AF61-248E7E39E6BE}" type="pres">
      <dgm:prSet presAssocID="{FCCDCAA4-7433-41CA-8381-837D4F15FE4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1420D9-E3B2-4261-A045-44277F9F6CFD}" type="pres">
      <dgm:prSet presAssocID="{FFB9EBDC-0C24-4C5A-9DDE-F39A9AC5B17C}" presName="composite" presStyleCnt="0"/>
      <dgm:spPr/>
      <dgm:t>
        <a:bodyPr/>
        <a:lstStyle/>
        <a:p>
          <a:endParaRPr lang="ru-RU"/>
        </a:p>
      </dgm:t>
    </dgm:pt>
    <dgm:pt modelId="{9EAD21AA-3168-468E-83F2-C9C9F68AA42A}" type="pres">
      <dgm:prSet presAssocID="{FFB9EBDC-0C24-4C5A-9DDE-F39A9AC5B17C}" presName="parentText" presStyleLbl="alignNode1" presStyleIdx="0" presStyleCnt="4" custLinFactNeighborX="4338" custLinFactNeighborY="-2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BAF045-A06C-4D8D-A704-4FA38B1A0566}" type="pres">
      <dgm:prSet presAssocID="{FFB9EBDC-0C24-4C5A-9DDE-F39A9AC5B17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818EB-ADC0-49BE-A9C7-A69A251DDFAD}" type="pres">
      <dgm:prSet presAssocID="{50B93413-3092-4530-B0BA-D05BECF146A5}" presName="sp" presStyleCnt="0"/>
      <dgm:spPr/>
      <dgm:t>
        <a:bodyPr/>
        <a:lstStyle/>
        <a:p>
          <a:endParaRPr lang="ru-RU"/>
        </a:p>
      </dgm:t>
    </dgm:pt>
    <dgm:pt modelId="{FEA571E3-B82C-4888-ADF9-4A824BB5A67F}" type="pres">
      <dgm:prSet presAssocID="{DFA57C1D-6989-4ECC-A417-2279435D0F07}" presName="composite" presStyleCnt="0"/>
      <dgm:spPr/>
      <dgm:t>
        <a:bodyPr/>
        <a:lstStyle/>
        <a:p>
          <a:endParaRPr lang="ru-RU"/>
        </a:p>
      </dgm:t>
    </dgm:pt>
    <dgm:pt modelId="{D8DCA9DD-1ED4-4E90-BE1E-247D5EFCF5CC}" type="pres">
      <dgm:prSet presAssocID="{DFA57C1D-6989-4ECC-A417-2279435D0F07}" presName="parentText" presStyleLbl="alignNode1" presStyleIdx="1" presStyleCnt="4" custLinFactNeighborX="-2897" custLinFactNeighborY="11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D93EF7-D2C6-47F0-8950-B4E281BABCEB}" type="pres">
      <dgm:prSet presAssocID="{DFA57C1D-6989-4ECC-A417-2279435D0F07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4FF10-1629-4969-9998-197B85AC1046}" type="pres">
      <dgm:prSet presAssocID="{11DA10AF-F1C8-48E0-9376-C4290429FB90}" presName="sp" presStyleCnt="0"/>
      <dgm:spPr/>
      <dgm:t>
        <a:bodyPr/>
        <a:lstStyle/>
        <a:p>
          <a:endParaRPr lang="ru-RU"/>
        </a:p>
      </dgm:t>
    </dgm:pt>
    <dgm:pt modelId="{FB1C2E7C-B5E9-4D89-B336-911F5A55D2D6}" type="pres">
      <dgm:prSet presAssocID="{E625B7BF-2C2D-467F-9B50-70DD1678B0B1}" presName="composite" presStyleCnt="0"/>
      <dgm:spPr/>
      <dgm:t>
        <a:bodyPr/>
        <a:lstStyle/>
        <a:p>
          <a:endParaRPr lang="ru-RU"/>
        </a:p>
      </dgm:t>
    </dgm:pt>
    <dgm:pt modelId="{7334D462-1F88-4ED0-AE0A-167C7D2D8BD8}" type="pres">
      <dgm:prSet presAssocID="{E625B7BF-2C2D-467F-9B50-70DD1678B0B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0DD249-738F-4DF7-91CD-548090CFAABA}" type="pres">
      <dgm:prSet presAssocID="{E625B7BF-2C2D-467F-9B50-70DD1678B0B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80045-C9B5-4658-BF29-ECD568236F22}" type="pres">
      <dgm:prSet presAssocID="{1CE43456-6D59-42B0-A432-9464C48A7AD1}" presName="sp" presStyleCnt="0"/>
      <dgm:spPr/>
      <dgm:t>
        <a:bodyPr/>
        <a:lstStyle/>
        <a:p>
          <a:endParaRPr lang="ru-RU"/>
        </a:p>
      </dgm:t>
    </dgm:pt>
    <dgm:pt modelId="{F354E17E-3999-47AD-B938-B1202C0A18BF}" type="pres">
      <dgm:prSet presAssocID="{0E19D8FE-43FF-4DC0-9F6B-8FF33F43688A}" presName="composite" presStyleCnt="0"/>
      <dgm:spPr/>
      <dgm:t>
        <a:bodyPr/>
        <a:lstStyle/>
        <a:p>
          <a:endParaRPr lang="ru-RU"/>
        </a:p>
      </dgm:t>
    </dgm:pt>
    <dgm:pt modelId="{117BB057-D4BB-4695-A55C-4660A9764C47}" type="pres">
      <dgm:prSet presAssocID="{0E19D8FE-43FF-4DC0-9F6B-8FF33F43688A}" presName="parentText" presStyleLbl="alignNode1" presStyleIdx="3" presStyleCnt="4" custLinFactNeighborX="-2897" custLinFactNeighborY="-10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79726-845C-4152-B2EF-9EA672A1813A}" type="pres">
      <dgm:prSet presAssocID="{0E19D8FE-43FF-4DC0-9F6B-8FF33F43688A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F0C171-AEE2-415C-B7F2-F591DB2EC083}" srcId="{FCCDCAA4-7433-41CA-8381-837D4F15FE40}" destId="{FFB9EBDC-0C24-4C5A-9DDE-F39A9AC5B17C}" srcOrd="0" destOrd="0" parTransId="{4F8D1E8F-A74E-4FF8-81E6-AC1581B7B2DD}" sibTransId="{50B93413-3092-4530-B0BA-D05BECF146A5}"/>
    <dgm:cxn modelId="{5B84E001-1FD1-4062-9AFB-3B1DC7388235}" type="presOf" srcId="{8F556374-CDB2-46CC-9089-00EF75C4641F}" destId="{A8D93EF7-D2C6-47F0-8950-B4E281BABCEB}" srcOrd="0" destOrd="0" presId="urn:microsoft.com/office/officeart/2005/8/layout/chevron2"/>
    <dgm:cxn modelId="{6F607D47-7AB0-4834-9ABC-1D72EBF66B19}" srcId="{0E19D8FE-43FF-4DC0-9F6B-8FF33F43688A}" destId="{B369AE44-8012-4694-B51F-564B8D16C48E}" srcOrd="0" destOrd="0" parTransId="{6A3ED1BA-D2D1-4CE7-8408-DF4785A95370}" sibTransId="{60905A6F-53B6-4050-9B36-0A1864D6E8EA}"/>
    <dgm:cxn modelId="{54DD0B59-049F-4BC6-8BA2-525B8B4A82DC}" type="presOf" srcId="{E625B7BF-2C2D-467F-9B50-70DD1678B0B1}" destId="{7334D462-1F88-4ED0-AE0A-167C7D2D8BD8}" srcOrd="0" destOrd="0" presId="urn:microsoft.com/office/officeart/2005/8/layout/chevron2"/>
    <dgm:cxn modelId="{FD435A6C-9053-4869-88BA-64A0C41DB5F5}" srcId="{FFB9EBDC-0C24-4C5A-9DDE-F39A9AC5B17C}" destId="{03770568-2FBB-49FF-83D0-51E35D1B5C49}" srcOrd="0" destOrd="0" parTransId="{B93452FF-84F6-47AC-84FA-E5301C7A5E07}" sibTransId="{11C6D738-468A-4D1B-AC9A-7A6DD7276488}"/>
    <dgm:cxn modelId="{CEAA84B1-C60F-4FE0-A409-3CC9113BB6BE}" type="presOf" srcId="{FFB9EBDC-0C24-4C5A-9DDE-F39A9AC5B17C}" destId="{9EAD21AA-3168-468E-83F2-C9C9F68AA42A}" srcOrd="0" destOrd="0" presId="urn:microsoft.com/office/officeart/2005/8/layout/chevron2"/>
    <dgm:cxn modelId="{E47857FB-EBA7-4FE1-BCDA-82A0EB6849BB}" type="presOf" srcId="{B369AE44-8012-4694-B51F-564B8D16C48E}" destId="{D1F79726-845C-4152-B2EF-9EA672A1813A}" srcOrd="0" destOrd="0" presId="urn:microsoft.com/office/officeart/2005/8/layout/chevron2"/>
    <dgm:cxn modelId="{6C507023-F700-4AAD-AFB9-A8A355FD0B90}" type="presOf" srcId="{03770568-2FBB-49FF-83D0-51E35D1B5C49}" destId="{68BAF045-A06C-4D8D-A704-4FA38B1A0566}" srcOrd="0" destOrd="0" presId="urn:microsoft.com/office/officeart/2005/8/layout/chevron2"/>
    <dgm:cxn modelId="{9E2B2B10-960B-4DA5-90C9-491E1DEE3E84}" srcId="{FCCDCAA4-7433-41CA-8381-837D4F15FE40}" destId="{0E19D8FE-43FF-4DC0-9F6B-8FF33F43688A}" srcOrd="3" destOrd="0" parTransId="{68490BDA-2869-4773-A3AC-F9F6E9008703}" sibTransId="{3CB86634-E728-4C46-80A3-BBA2FA58694A}"/>
    <dgm:cxn modelId="{23C07ADD-1F1E-4204-9327-7BACAFD76282}" type="presOf" srcId="{DFA57C1D-6989-4ECC-A417-2279435D0F07}" destId="{D8DCA9DD-1ED4-4E90-BE1E-247D5EFCF5CC}" srcOrd="0" destOrd="0" presId="urn:microsoft.com/office/officeart/2005/8/layout/chevron2"/>
    <dgm:cxn modelId="{30794808-9759-4D9F-8256-FF9DF77812BB}" srcId="{FCCDCAA4-7433-41CA-8381-837D4F15FE40}" destId="{E625B7BF-2C2D-467F-9B50-70DD1678B0B1}" srcOrd="2" destOrd="0" parTransId="{A2DE1C6A-7C66-4B30-9076-4E6D7615A1EF}" sibTransId="{1CE43456-6D59-42B0-A432-9464C48A7AD1}"/>
    <dgm:cxn modelId="{772BC32E-32F0-4D7E-AE7A-995D17E47728}" srcId="{DFA57C1D-6989-4ECC-A417-2279435D0F07}" destId="{8F556374-CDB2-46CC-9089-00EF75C4641F}" srcOrd="0" destOrd="0" parTransId="{2E7EE1C1-245D-47B1-90BC-6E65698DF1DD}" sibTransId="{1E224AB2-1C12-4795-8671-75BA854D2105}"/>
    <dgm:cxn modelId="{65179641-B0E9-4170-8438-E7C019929EFE}" type="presOf" srcId="{AEB4400C-02CB-4D64-8E8A-A0A0BB327B0E}" destId="{620DD249-738F-4DF7-91CD-548090CFAABA}" srcOrd="0" destOrd="0" presId="urn:microsoft.com/office/officeart/2005/8/layout/chevron2"/>
    <dgm:cxn modelId="{C61254D0-CBD8-49A5-8F09-792DE077C005}" type="presOf" srcId="{0E19D8FE-43FF-4DC0-9F6B-8FF33F43688A}" destId="{117BB057-D4BB-4695-A55C-4660A9764C47}" srcOrd="0" destOrd="0" presId="urn:microsoft.com/office/officeart/2005/8/layout/chevron2"/>
    <dgm:cxn modelId="{ED296467-6616-458B-B7CD-1DC99ADE5BF9}" srcId="{E625B7BF-2C2D-467F-9B50-70DD1678B0B1}" destId="{AEB4400C-02CB-4D64-8E8A-A0A0BB327B0E}" srcOrd="0" destOrd="0" parTransId="{BB26A5BD-5168-4D90-8C9D-6E85752D9780}" sibTransId="{88F026C9-7B7C-4DE5-A5FA-76E8FA67C9A5}"/>
    <dgm:cxn modelId="{435A4ED7-FA69-4884-A780-B331342DF372}" srcId="{FCCDCAA4-7433-41CA-8381-837D4F15FE40}" destId="{DFA57C1D-6989-4ECC-A417-2279435D0F07}" srcOrd="1" destOrd="0" parTransId="{08C1ABD0-F446-4C29-8CE8-9B181ED0285B}" sibTransId="{11DA10AF-F1C8-48E0-9376-C4290429FB90}"/>
    <dgm:cxn modelId="{5C2C7F8A-F947-44A8-B036-B3871C0FE5C4}" type="presOf" srcId="{FCCDCAA4-7433-41CA-8381-837D4F15FE40}" destId="{779171F7-73B7-4F6B-AF61-248E7E39E6BE}" srcOrd="0" destOrd="0" presId="urn:microsoft.com/office/officeart/2005/8/layout/chevron2"/>
    <dgm:cxn modelId="{0E72486B-7BFD-44B5-B32F-1B1D5C82D290}" type="presParOf" srcId="{779171F7-73B7-4F6B-AF61-248E7E39E6BE}" destId="{6C1420D9-E3B2-4261-A045-44277F9F6CFD}" srcOrd="0" destOrd="0" presId="urn:microsoft.com/office/officeart/2005/8/layout/chevron2"/>
    <dgm:cxn modelId="{4CF53B68-4D5D-4ED2-B6AA-E263C81BEB4F}" type="presParOf" srcId="{6C1420D9-E3B2-4261-A045-44277F9F6CFD}" destId="{9EAD21AA-3168-468E-83F2-C9C9F68AA42A}" srcOrd="0" destOrd="0" presId="urn:microsoft.com/office/officeart/2005/8/layout/chevron2"/>
    <dgm:cxn modelId="{0AD4A536-5736-419E-81DA-27CF30300C7D}" type="presParOf" srcId="{6C1420D9-E3B2-4261-A045-44277F9F6CFD}" destId="{68BAF045-A06C-4D8D-A704-4FA38B1A0566}" srcOrd="1" destOrd="0" presId="urn:microsoft.com/office/officeart/2005/8/layout/chevron2"/>
    <dgm:cxn modelId="{7CA8D81F-E9F0-4B81-9D65-08F64EF6FCB9}" type="presParOf" srcId="{779171F7-73B7-4F6B-AF61-248E7E39E6BE}" destId="{0AF818EB-ADC0-49BE-A9C7-A69A251DDFAD}" srcOrd="1" destOrd="0" presId="urn:microsoft.com/office/officeart/2005/8/layout/chevron2"/>
    <dgm:cxn modelId="{3204BC63-293A-41C7-8873-FEE14DD93C39}" type="presParOf" srcId="{779171F7-73B7-4F6B-AF61-248E7E39E6BE}" destId="{FEA571E3-B82C-4888-ADF9-4A824BB5A67F}" srcOrd="2" destOrd="0" presId="urn:microsoft.com/office/officeart/2005/8/layout/chevron2"/>
    <dgm:cxn modelId="{9676BA0C-02C6-4B09-934B-F44236269FF3}" type="presParOf" srcId="{FEA571E3-B82C-4888-ADF9-4A824BB5A67F}" destId="{D8DCA9DD-1ED4-4E90-BE1E-247D5EFCF5CC}" srcOrd="0" destOrd="0" presId="urn:microsoft.com/office/officeart/2005/8/layout/chevron2"/>
    <dgm:cxn modelId="{0AA21E92-306D-4D30-849F-08B25D761198}" type="presParOf" srcId="{FEA571E3-B82C-4888-ADF9-4A824BB5A67F}" destId="{A8D93EF7-D2C6-47F0-8950-B4E281BABCEB}" srcOrd="1" destOrd="0" presId="urn:microsoft.com/office/officeart/2005/8/layout/chevron2"/>
    <dgm:cxn modelId="{1FE7FE0D-F673-418E-9112-BECBC7A342CF}" type="presParOf" srcId="{779171F7-73B7-4F6B-AF61-248E7E39E6BE}" destId="{2B64FF10-1629-4969-9998-197B85AC1046}" srcOrd="3" destOrd="0" presId="urn:microsoft.com/office/officeart/2005/8/layout/chevron2"/>
    <dgm:cxn modelId="{43A5DC15-61BD-48EA-B607-2560FA7054FA}" type="presParOf" srcId="{779171F7-73B7-4F6B-AF61-248E7E39E6BE}" destId="{FB1C2E7C-B5E9-4D89-B336-911F5A55D2D6}" srcOrd="4" destOrd="0" presId="urn:microsoft.com/office/officeart/2005/8/layout/chevron2"/>
    <dgm:cxn modelId="{7061B9B0-A2D4-4A4D-91B9-32C0D40452B4}" type="presParOf" srcId="{FB1C2E7C-B5E9-4D89-B336-911F5A55D2D6}" destId="{7334D462-1F88-4ED0-AE0A-167C7D2D8BD8}" srcOrd="0" destOrd="0" presId="urn:microsoft.com/office/officeart/2005/8/layout/chevron2"/>
    <dgm:cxn modelId="{F889340D-176E-4E2E-949B-A7D852482E25}" type="presParOf" srcId="{FB1C2E7C-B5E9-4D89-B336-911F5A55D2D6}" destId="{620DD249-738F-4DF7-91CD-548090CFAABA}" srcOrd="1" destOrd="0" presId="urn:microsoft.com/office/officeart/2005/8/layout/chevron2"/>
    <dgm:cxn modelId="{855CBC9A-D390-42DD-9C5E-27911B6E72B4}" type="presParOf" srcId="{779171F7-73B7-4F6B-AF61-248E7E39E6BE}" destId="{8A780045-C9B5-4658-BF29-ECD568236F22}" srcOrd="5" destOrd="0" presId="urn:microsoft.com/office/officeart/2005/8/layout/chevron2"/>
    <dgm:cxn modelId="{BE9F0E1D-9CF8-4408-9E81-7D34F36C6481}" type="presParOf" srcId="{779171F7-73B7-4F6B-AF61-248E7E39E6BE}" destId="{F354E17E-3999-47AD-B938-B1202C0A18BF}" srcOrd="6" destOrd="0" presId="urn:microsoft.com/office/officeart/2005/8/layout/chevron2"/>
    <dgm:cxn modelId="{37F1A85E-2AFD-4959-A81E-2F2C87D267CD}" type="presParOf" srcId="{F354E17E-3999-47AD-B938-B1202C0A18BF}" destId="{117BB057-D4BB-4695-A55C-4660A9764C47}" srcOrd="0" destOrd="0" presId="urn:microsoft.com/office/officeart/2005/8/layout/chevron2"/>
    <dgm:cxn modelId="{B9ECC353-DEF8-4120-9B42-A639811223A4}" type="presParOf" srcId="{F354E17E-3999-47AD-B938-B1202C0A18BF}" destId="{D1F79726-845C-4152-B2EF-9EA672A1813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5E151D-CDFC-41C8-BEF7-712836610DB4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5E2ECE-92CB-4768-B346-BDA1F696F172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6550133B-3F6D-490F-9A3D-AA1609346669}" type="parTrans" cxnId="{CD240074-BACB-4627-9CB4-5D7947F54A56}">
      <dgm:prSet/>
      <dgm:spPr/>
      <dgm:t>
        <a:bodyPr/>
        <a:lstStyle/>
        <a:p>
          <a:endParaRPr lang="ru-RU"/>
        </a:p>
      </dgm:t>
    </dgm:pt>
    <dgm:pt modelId="{BE52190C-0F3D-4931-80A9-57B3415A2263}" type="sibTrans" cxnId="{CD240074-BACB-4627-9CB4-5D7947F54A56}">
      <dgm:prSet/>
      <dgm:spPr/>
      <dgm:t>
        <a:bodyPr/>
        <a:lstStyle/>
        <a:p>
          <a:endParaRPr lang="ru-RU"/>
        </a:p>
      </dgm:t>
    </dgm:pt>
    <dgm:pt modelId="{D1D26352-E59C-4745-AEFD-B4D0421E4435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 адаптации вновь прибывших детей </a:t>
          </a:r>
          <a:endParaRPr lang="ru-RU" b="1" dirty="0">
            <a:solidFill>
              <a:srgbClr val="7030A0"/>
            </a:solidFill>
          </a:endParaRPr>
        </a:p>
      </dgm:t>
    </dgm:pt>
    <dgm:pt modelId="{9DA4BBF5-F723-4160-B6F8-18D08762B8FC}" type="parTrans" cxnId="{DA367FBE-FD40-4916-8557-D55248809E7F}">
      <dgm:prSet/>
      <dgm:spPr/>
      <dgm:t>
        <a:bodyPr/>
        <a:lstStyle/>
        <a:p>
          <a:endParaRPr lang="ru-RU"/>
        </a:p>
      </dgm:t>
    </dgm:pt>
    <dgm:pt modelId="{3B6BC208-8E25-4CD6-A6A7-2140AA02D415}" type="sibTrans" cxnId="{DA367FBE-FD40-4916-8557-D55248809E7F}">
      <dgm:prSet/>
      <dgm:spPr/>
      <dgm:t>
        <a:bodyPr/>
        <a:lstStyle/>
        <a:p>
          <a:endParaRPr lang="ru-RU"/>
        </a:p>
      </dgm:t>
    </dgm:pt>
    <dgm:pt modelId="{8931DA89-73DB-4912-9901-BE88E2D40EA4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F9CD4CE6-079D-4E1E-9848-99A95D9DD582}" type="parTrans" cxnId="{17031E0A-200C-4C43-A3A5-3041EE91665F}">
      <dgm:prSet/>
      <dgm:spPr/>
      <dgm:t>
        <a:bodyPr/>
        <a:lstStyle/>
        <a:p>
          <a:endParaRPr lang="ru-RU"/>
        </a:p>
      </dgm:t>
    </dgm:pt>
    <dgm:pt modelId="{26ED3F1C-9CCE-413C-842C-41B3D14819CD}" type="sibTrans" cxnId="{17031E0A-200C-4C43-A3A5-3041EE91665F}">
      <dgm:prSet/>
      <dgm:spPr/>
      <dgm:t>
        <a:bodyPr/>
        <a:lstStyle/>
        <a:p>
          <a:endParaRPr lang="ru-RU"/>
        </a:p>
      </dgm:t>
    </dgm:pt>
    <dgm:pt modelId="{5907A328-73F1-4FB5-B101-E643162AED14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 социальной компетентности ребенка</a:t>
          </a:r>
          <a:endParaRPr lang="ru-RU" b="1" dirty="0">
            <a:solidFill>
              <a:srgbClr val="7030A0"/>
            </a:solidFill>
          </a:endParaRPr>
        </a:p>
      </dgm:t>
    </dgm:pt>
    <dgm:pt modelId="{656FB4DA-A03B-47D8-B950-9D44E770C34D}" type="parTrans" cxnId="{E432E54E-DF36-4758-9592-90370146CABF}">
      <dgm:prSet/>
      <dgm:spPr/>
      <dgm:t>
        <a:bodyPr/>
        <a:lstStyle/>
        <a:p>
          <a:endParaRPr lang="ru-RU"/>
        </a:p>
      </dgm:t>
    </dgm:pt>
    <dgm:pt modelId="{2B5073D7-202C-4CBC-8FEE-3505FED08613}" type="sibTrans" cxnId="{E432E54E-DF36-4758-9592-90370146CABF}">
      <dgm:prSet/>
      <dgm:spPr/>
      <dgm:t>
        <a:bodyPr/>
        <a:lstStyle/>
        <a:p>
          <a:endParaRPr lang="ru-RU"/>
        </a:p>
      </dgm:t>
    </dgm:pt>
    <dgm:pt modelId="{BBC4DB49-8CFE-4F32-BFB9-45CCC543AFCB}">
      <dgm:prSet phldrT="[Текст]"/>
      <dgm:spPr/>
      <dgm:t>
        <a:bodyPr/>
        <a:lstStyle/>
        <a:p>
          <a:r>
            <a:rPr lang="ru-RU" dirty="0" smtClean="0"/>
            <a:t>8</a:t>
          </a:r>
          <a:endParaRPr lang="ru-RU" dirty="0"/>
        </a:p>
      </dgm:t>
    </dgm:pt>
    <dgm:pt modelId="{2B7DF531-A744-42FD-BDD7-CA9EE998E96C}" type="parTrans" cxnId="{7069F1FA-A0D6-44C2-95D1-0D69E85F9DE7}">
      <dgm:prSet/>
      <dgm:spPr/>
      <dgm:t>
        <a:bodyPr/>
        <a:lstStyle/>
        <a:p>
          <a:endParaRPr lang="ru-RU"/>
        </a:p>
      </dgm:t>
    </dgm:pt>
    <dgm:pt modelId="{C99A1CEC-6CB9-416E-AF86-F0ED7D93FDB8}" type="sibTrans" cxnId="{7069F1FA-A0D6-44C2-95D1-0D69E85F9DE7}">
      <dgm:prSet/>
      <dgm:spPr/>
      <dgm:t>
        <a:bodyPr/>
        <a:lstStyle/>
        <a:p>
          <a:endParaRPr lang="ru-RU"/>
        </a:p>
      </dgm:t>
    </dgm:pt>
    <dgm:pt modelId="{146670BE-ADF0-4429-B6FB-4563B418DD6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 развития навыков интеграции </a:t>
          </a:r>
          <a:endParaRPr lang="ru-RU" b="1" dirty="0">
            <a:solidFill>
              <a:srgbClr val="7030A0"/>
            </a:solidFill>
          </a:endParaRPr>
        </a:p>
      </dgm:t>
    </dgm:pt>
    <dgm:pt modelId="{E9EA48A6-5466-4370-8B2E-740A6AED4441}" type="parTrans" cxnId="{B456CE9F-4755-4C9F-AA54-343724F88CBF}">
      <dgm:prSet/>
      <dgm:spPr/>
      <dgm:t>
        <a:bodyPr/>
        <a:lstStyle/>
        <a:p>
          <a:endParaRPr lang="ru-RU"/>
        </a:p>
      </dgm:t>
    </dgm:pt>
    <dgm:pt modelId="{43B62B0E-BA92-40AB-B365-AFC7C0DD9AFC}" type="sibTrans" cxnId="{B456CE9F-4755-4C9F-AA54-343724F88CBF}">
      <dgm:prSet/>
      <dgm:spPr/>
      <dgm:t>
        <a:bodyPr/>
        <a:lstStyle/>
        <a:p>
          <a:endParaRPr lang="ru-RU"/>
        </a:p>
      </dgm:t>
    </dgm:pt>
    <dgm:pt modelId="{4C5E0B74-66CB-400A-AADF-2910689CED39}">
      <dgm:prSet/>
      <dgm:spPr/>
      <dgm:t>
        <a:bodyPr/>
        <a:lstStyle/>
        <a:p>
          <a:r>
            <a:rPr lang="ru-RU" dirty="0" smtClean="0"/>
            <a:t>7</a:t>
          </a:r>
          <a:endParaRPr lang="ru-RU" dirty="0"/>
        </a:p>
      </dgm:t>
    </dgm:pt>
    <dgm:pt modelId="{FC67AB52-0BB9-48B7-A09F-6728D01227C2}" type="parTrans" cxnId="{53BAA4C8-356D-437B-AA7A-1A80945C0590}">
      <dgm:prSet/>
      <dgm:spPr/>
      <dgm:t>
        <a:bodyPr/>
        <a:lstStyle/>
        <a:p>
          <a:endParaRPr lang="ru-RU"/>
        </a:p>
      </dgm:t>
    </dgm:pt>
    <dgm:pt modelId="{532F13DA-A8FB-4D26-8589-97117F422534}" type="sibTrans" cxnId="{53BAA4C8-356D-437B-AA7A-1A80945C0590}">
      <dgm:prSet/>
      <dgm:spPr/>
      <dgm:t>
        <a:bodyPr/>
        <a:lstStyle/>
        <a:p>
          <a:endParaRPr lang="ru-RU"/>
        </a:p>
      </dgm:t>
    </dgm:pt>
    <dgm:pt modelId="{4371AEBA-0C16-4C80-BA5E-3E69FF9C3864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53F405F8-FA01-45DE-BD28-F56050AFCE60}" type="parTrans" cxnId="{B74012AD-A0F0-4BAB-829D-407087B2A2EE}">
      <dgm:prSet/>
      <dgm:spPr/>
      <dgm:t>
        <a:bodyPr/>
        <a:lstStyle/>
        <a:p>
          <a:endParaRPr lang="ru-RU"/>
        </a:p>
      </dgm:t>
    </dgm:pt>
    <dgm:pt modelId="{DB0BBA40-795E-4828-A9BC-395E72B651B2}" type="sibTrans" cxnId="{B74012AD-A0F0-4BAB-829D-407087B2A2EE}">
      <dgm:prSet/>
      <dgm:spPr/>
      <dgm:t>
        <a:bodyPr/>
        <a:lstStyle/>
        <a:p>
          <a:endParaRPr lang="ru-RU"/>
        </a:p>
      </dgm:t>
    </dgm:pt>
    <dgm:pt modelId="{356997C5-74BC-4CE5-9215-63CC78DDBC7E}">
      <dgm:prSet/>
      <dgm:spPr/>
      <dgm:t>
        <a:bodyPr/>
        <a:lstStyle/>
        <a:p>
          <a:r>
            <a:rPr lang="ru-RU" dirty="0" smtClean="0"/>
            <a:t>6</a:t>
          </a:r>
          <a:endParaRPr lang="ru-RU" dirty="0"/>
        </a:p>
      </dgm:t>
    </dgm:pt>
    <dgm:pt modelId="{7D5FE007-526F-4B3E-9AF3-1D968D33EAEF}" type="parTrans" cxnId="{0AA937CC-EA85-4A11-81AC-0D167C680C8D}">
      <dgm:prSet/>
      <dgm:spPr/>
      <dgm:t>
        <a:bodyPr/>
        <a:lstStyle/>
        <a:p>
          <a:endParaRPr lang="ru-RU"/>
        </a:p>
      </dgm:t>
    </dgm:pt>
    <dgm:pt modelId="{C3968694-393B-4EE9-AA9E-53BCA51ABF1A}" type="sibTrans" cxnId="{0AA937CC-EA85-4A11-81AC-0D167C680C8D}">
      <dgm:prSet/>
      <dgm:spPr/>
      <dgm:t>
        <a:bodyPr/>
        <a:lstStyle/>
        <a:p>
          <a:endParaRPr lang="ru-RU"/>
        </a:p>
      </dgm:t>
    </dgm:pt>
    <dgm:pt modelId="{AC4AFD71-6E7C-42EE-973F-AF3129E51BDC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5D3E386B-7C78-4DD8-997E-0E21054FA1D8}" type="parTrans" cxnId="{47CC578D-F3EC-4839-9C87-BC0204C4181B}">
      <dgm:prSet/>
      <dgm:spPr/>
      <dgm:t>
        <a:bodyPr/>
        <a:lstStyle/>
        <a:p>
          <a:endParaRPr lang="ru-RU"/>
        </a:p>
      </dgm:t>
    </dgm:pt>
    <dgm:pt modelId="{08699A6F-C0F8-4492-BEDA-D29EF0788E16}" type="sibTrans" cxnId="{47CC578D-F3EC-4839-9C87-BC0204C4181B}">
      <dgm:prSet/>
      <dgm:spPr/>
      <dgm:t>
        <a:bodyPr/>
        <a:lstStyle/>
        <a:p>
          <a:endParaRPr lang="ru-RU"/>
        </a:p>
      </dgm:t>
    </dgm:pt>
    <dgm:pt modelId="{8FBFF0AC-774C-41CD-8831-C8992F57B43E}">
      <dgm:prSet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38923349-0D41-4714-9221-4C1200A95CC4}" type="parTrans" cxnId="{C3E34D05-04B8-44AC-8A49-F643BA2A5B9B}">
      <dgm:prSet/>
      <dgm:spPr/>
      <dgm:t>
        <a:bodyPr/>
        <a:lstStyle/>
        <a:p>
          <a:endParaRPr lang="ru-RU"/>
        </a:p>
      </dgm:t>
    </dgm:pt>
    <dgm:pt modelId="{19F74F2F-1C19-4FFC-B873-EA471C17E36A}" type="sibTrans" cxnId="{C3E34D05-04B8-44AC-8A49-F643BA2A5B9B}">
      <dgm:prSet/>
      <dgm:spPr/>
      <dgm:t>
        <a:bodyPr/>
        <a:lstStyle/>
        <a:p>
          <a:endParaRPr lang="ru-RU"/>
        </a:p>
      </dgm:t>
    </dgm:pt>
    <dgm:pt modelId="{D6384CEA-8856-47EF-BE24-A2C4E03D8CFB}">
      <dgm:prSet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 межличностного общения детей в группе</a:t>
          </a:r>
          <a:endParaRPr lang="ru-RU" b="1" dirty="0">
            <a:solidFill>
              <a:srgbClr val="7030A0"/>
            </a:solidFill>
          </a:endParaRPr>
        </a:p>
      </dgm:t>
    </dgm:pt>
    <dgm:pt modelId="{2B651B0E-395F-4E48-8DEF-ECB505BB1DE7}" type="parTrans" cxnId="{3DDBDB6E-1CF8-4848-A080-9568680C52BE}">
      <dgm:prSet/>
      <dgm:spPr/>
    </dgm:pt>
    <dgm:pt modelId="{99CC4465-B81E-4700-9509-573702A064DE}" type="sibTrans" cxnId="{3DDBDB6E-1CF8-4848-A080-9568680C52BE}">
      <dgm:prSet/>
      <dgm:spPr/>
    </dgm:pt>
    <dgm:pt modelId="{122CEFC1-0C75-4593-8F84-BA16729EA91C}">
      <dgm:prSet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 прохождения программ обучения ребенка</a:t>
          </a:r>
          <a:endParaRPr lang="ru-RU" b="1" dirty="0">
            <a:solidFill>
              <a:srgbClr val="7030A0"/>
            </a:solidFill>
          </a:endParaRPr>
        </a:p>
      </dgm:t>
    </dgm:pt>
    <dgm:pt modelId="{D05621D0-FC70-40B1-AD00-E39ABE4043AE}" type="parTrans" cxnId="{153A3B54-B700-4278-A973-2104EC322AF6}">
      <dgm:prSet/>
      <dgm:spPr/>
    </dgm:pt>
    <dgm:pt modelId="{525B6CAC-B2FE-4B37-9075-BC4D608CB8A6}" type="sibTrans" cxnId="{153A3B54-B700-4278-A973-2104EC322AF6}">
      <dgm:prSet/>
      <dgm:spPr/>
    </dgm:pt>
    <dgm:pt modelId="{7F793875-CAA3-43F0-A859-6D9C226DC100}">
      <dgm:prSet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 адаптивного поведения ребенка</a:t>
          </a:r>
          <a:endParaRPr lang="ru-RU" b="1" dirty="0">
            <a:solidFill>
              <a:srgbClr val="7030A0"/>
            </a:solidFill>
          </a:endParaRPr>
        </a:p>
      </dgm:t>
    </dgm:pt>
    <dgm:pt modelId="{5D51E892-35B8-4938-A031-08B5E23AFEB1}" type="parTrans" cxnId="{BE8B02C9-A2C5-4F4C-BDE7-C25551458C6D}">
      <dgm:prSet/>
      <dgm:spPr/>
    </dgm:pt>
    <dgm:pt modelId="{EE3658F8-1B07-4BC2-B07E-16B57989428B}" type="sibTrans" cxnId="{BE8B02C9-A2C5-4F4C-BDE7-C25551458C6D}">
      <dgm:prSet/>
      <dgm:spPr/>
    </dgm:pt>
    <dgm:pt modelId="{911398E0-4B8F-40B4-9E1B-757FB495F658}">
      <dgm:prSet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 подготовки старших воспитанников к переводу в ПНИ</a:t>
          </a:r>
          <a:endParaRPr lang="ru-RU" b="1" dirty="0">
            <a:solidFill>
              <a:srgbClr val="7030A0"/>
            </a:solidFill>
          </a:endParaRPr>
        </a:p>
      </dgm:t>
    </dgm:pt>
    <dgm:pt modelId="{812CA461-E48F-4EE2-85F8-2B92B6C006C9}" type="parTrans" cxnId="{32016A19-D2AF-46E7-B3E0-E1D84CFA6743}">
      <dgm:prSet/>
      <dgm:spPr/>
    </dgm:pt>
    <dgm:pt modelId="{02323F34-AF5B-4E93-AC50-F2A816F68F5A}" type="sibTrans" cxnId="{32016A19-D2AF-46E7-B3E0-E1D84CFA6743}">
      <dgm:prSet/>
      <dgm:spPr/>
    </dgm:pt>
    <dgm:pt modelId="{FEBD1309-D288-4D7B-B149-C0C3BB65F7DA}">
      <dgm:prSet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 подготовки к встрече с опасностью</a:t>
          </a:r>
          <a:endParaRPr lang="ru-RU" b="1" dirty="0">
            <a:solidFill>
              <a:srgbClr val="7030A0"/>
            </a:solidFill>
          </a:endParaRPr>
        </a:p>
      </dgm:t>
    </dgm:pt>
    <dgm:pt modelId="{9E24C9B8-77EE-4763-A32F-687E8BBD93AC}" type="parTrans" cxnId="{A6099A90-0EDB-4DF7-8D08-055A848AF026}">
      <dgm:prSet/>
      <dgm:spPr/>
    </dgm:pt>
    <dgm:pt modelId="{5F68D71C-FCC7-402E-9EFB-EFC2BF347B1F}" type="sibTrans" cxnId="{A6099A90-0EDB-4DF7-8D08-055A848AF026}">
      <dgm:prSet/>
      <dgm:spPr/>
    </dgm:pt>
    <dgm:pt modelId="{E699A1F2-A256-40FB-A5CA-538FC03D235F}" type="pres">
      <dgm:prSet presAssocID="{7E5E151D-CDFC-41C8-BEF7-712836610DB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76DB82-5B44-483A-B9A5-48CFF0C54066}" type="pres">
      <dgm:prSet presAssocID="{6B5E2ECE-92CB-4768-B346-BDA1F696F172}" presName="composite" presStyleCnt="0"/>
      <dgm:spPr/>
    </dgm:pt>
    <dgm:pt modelId="{34802BA6-84A0-4B63-8A93-5B965295B04C}" type="pres">
      <dgm:prSet presAssocID="{6B5E2ECE-92CB-4768-B346-BDA1F696F172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A284C-8386-4849-84E1-B7F4678DDAFF}" type="pres">
      <dgm:prSet presAssocID="{6B5E2ECE-92CB-4768-B346-BDA1F696F172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FD2966-2DC4-40DB-8857-F180F585A60A}" type="pres">
      <dgm:prSet presAssocID="{BE52190C-0F3D-4931-80A9-57B3415A2263}" presName="sp" presStyleCnt="0"/>
      <dgm:spPr/>
    </dgm:pt>
    <dgm:pt modelId="{A2CB0BEA-61F0-4CF8-A26C-FAE92FD2F1F7}" type="pres">
      <dgm:prSet presAssocID="{8931DA89-73DB-4912-9901-BE88E2D40EA4}" presName="composite" presStyleCnt="0"/>
      <dgm:spPr/>
    </dgm:pt>
    <dgm:pt modelId="{57E86B1B-A9A0-4E35-A0AF-522B092BD511}" type="pres">
      <dgm:prSet presAssocID="{8931DA89-73DB-4912-9901-BE88E2D40EA4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658FE1-8224-4E4D-B69B-49AF6F26FDFA}" type="pres">
      <dgm:prSet presAssocID="{8931DA89-73DB-4912-9901-BE88E2D40EA4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07AD4-CCEA-45AB-A3A8-8A4A1F675F3A}" type="pres">
      <dgm:prSet presAssocID="{26ED3F1C-9CCE-413C-842C-41B3D14819CD}" presName="sp" presStyleCnt="0"/>
      <dgm:spPr/>
    </dgm:pt>
    <dgm:pt modelId="{77271B02-87B2-450E-B136-D5EAE2505AD8}" type="pres">
      <dgm:prSet presAssocID="{8FBFF0AC-774C-41CD-8831-C8992F57B43E}" presName="composite" presStyleCnt="0"/>
      <dgm:spPr/>
    </dgm:pt>
    <dgm:pt modelId="{94F413F9-79DB-4175-8766-EBFEA3B60536}" type="pres">
      <dgm:prSet presAssocID="{8FBFF0AC-774C-41CD-8831-C8992F57B43E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FA553A-B3AD-4491-8BA5-6E2B1E5A850D}" type="pres">
      <dgm:prSet presAssocID="{8FBFF0AC-774C-41CD-8831-C8992F57B43E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78DC2-A0AC-4F47-879F-5696A9382AC1}" type="pres">
      <dgm:prSet presAssocID="{19F74F2F-1C19-4FFC-B873-EA471C17E36A}" presName="sp" presStyleCnt="0"/>
      <dgm:spPr/>
    </dgm:pt>
    <dgm:pt modelId="{ED044742-1DE8-4AF7-A86B-67B5060D4E7E}" type="pres">
      <dgm:prSet presAssocID="{4371AEBA-0C16-4C80-BA5E-3E69FF9C3864}" presName="composite" presStyleCnt="0"/>
      <dgm:spPr/>
    </dgm:pt>
    <dgm:pt modelId="{D3E556A7-26CE-4EFC-9A83-F85C63018A20}" type="pres">
      <dgm:prSet presAssocID="{4371AEBA-0C16-4C80-BA5E-3E69FF9C3864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BE2A56-0734-41AF-880D-7C1892B6683E}" type="pres">
      <dgm:prSet presAssocID="{4371AEBA-0C16-4C80-BA5E-3E69FF9C3864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E9C7F4-DAA1-4922-A2B0-BE2F602BD48E}" type="pres">
      <dgm:prSet presAssocID="{DB0BBA40-795E-4828-A9BC-395E72B651B2}" presName="sp" presStyleCnt="0"/>
      <dgm:spPr/>
    </dgm:pt>
    <dgm:pt modelId="{130396AE-53A0-4D35-B2A7-C85CE34C6354}" type="pres">
      <dgm:prSet presAssocID="{AC4AFD71-6E7C-42EE-973F-AF3129E51BDC}" presName="composite" presStyleCnt="0"/>
      <dgm:spPr/>
    </dgm:pt>
    <dgm:pt modelId="{FC7CECC5-B8C1-484F-A9AB-27F314F6B439}" type="pres">
      <dgm:prSet presAssocID="{AC4AFD71-6E7C-42EE-973F-AF3129E51BDC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E159C6-6322-484C-A033-80E8735EF674}" type="pres">
      <dgm:prSet presAssocID="{AC4AFD71-6E7C-42EE-973F-AF3129E51BDC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A5CD3D-EA76-4130-AD41-9DD4A89AF08B}" type="pres">
      <dgm:prSet presAssocID="{08699A6F-C0F8-4492-BEDA-D29EF0788E16}" presName="sp" presStyleCnt="0"/>
      <dgm:spPr/>
    </dgm:pt>
    <dgm:pt modelId="{218B8447-DB64-437C-9A26-850466C91D54}" type="pres">
      <dgm:prSet presAssocID="{356997C5-74BC-4CE5-9215-63CC78DDBC7E}" presName="composite" presStyleCnt="0"/>
      <dgm:spPr/>
    </dgm:pt>
    <dgm:pt modelId="{6E617D72-7695-46CD-B3C7-82E449A27940}" type="pres">
      <dgm:prSet presAssocID="{356997C5-74BC-4CE5-9215-63CC78DDBC7E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562299-0EC4-4223-B5C0-BA466DE13683}" type="pres">
      <dgm:prSet presAssocID="{356997C5-74BC-4CE5-9215-63CC78DDBC7E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408486-F1C7-4937-9361-72638BB04AA2}" type="pres">
      <dgm:prSet presAssocID="{C3968694-393B-4EE9-AA9E-53BCA51ABF1A}" presName="sp" presStyleCnt="0"/>
      <dgm:spPr/>
    </dgm:pt>
    <dgm:pt modelId="{96A165C1-03F5-4B3C-A2B0-A3E0C446CF8B}" type="pres">
      <dgm:prSet presAssocID="{4C5E0B74-66CB-400A-AADF-2910689CED39}" presName="composite" presStyleCnt="0"/>
      <dgm:spPr/>
    </dgm:pt>
    <dgm:pt modelId="{627AFF79-6D8B-4B52-B3C4-22D50326CF63}" type="pres">
      <dgm:prSet presAssocID="{4C5E0B74-66CB-400A-AADF-2910689CED39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F0BCD8-0FDD-4420-A8A7-56F60EBACBE8}" type="pres">
      <dgm:prSet presAssocID="{4C5E0B74-66CB-400A-AADF-2910689CED39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C86639-7A16-43A9-AF30-AAA77D171BE2}" type="pres">
      <dgm:prSet presAssocID="{532F13DA-A8FB-4D26-8589-97117F422534}" presName="sp" presStyleCnt="0"/>
      <dgm:spPr/>
    </dgm:pt>
    <dgm:pt modelId="{F20EC469-C9D5-4BCF-9107-3E6D1F3D9963}" type="pres">
      <dgm:prSet presAssocID="{BBC4DB49-8CFE-4F32-BFB9-45CCC543AFCB}" presName="composite" presStyleCnt="0"/>
      <dgm:spPr/>
    </dgm:pt>
    <dgm:pt modelId="{5A7A9482-8466-4408-87B4-3C7B3DFD6F95}" type="pres">
      <dgm:prSet presAssocID="{BBC4DB49-8CFE-4F32-BFB9-45CCC543AFCB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CE716-2DF4-489A-A481-356AD4EF81D1}" type="pres">
      <dgm:prSet presAssocID="{BBC4DB49-8CFE-4F32-BFB9-45CCC543AFCB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DBDB6E-1CF8-4848-A080-9568680C52BE}" srcId="{8FBFF0AC-774C-41CD-8831-C8992F57B43E}" destId="{D6384CEA-8856-47EF-BE24-A2C4E03D8CFB}" srcOrd="0" destOrd="0" parTransId="{2B651B0E-395F-4E48-8DEF-ECB505BB1DE7}" sibTransId="{99CC4465-B81E-4700-9509-573702A064DE}"/>
    <dgm:cxn modelId="{5D4B0D33-EDD0-49C8-9E80-AF8BE30CE73D}" type="presOf" srcId="{BBC4DB49-8CFE-4F32-BFB9-45CCC543AFCB}" destId="{5A7A9482-8466-4408-87B4-3C7B3DFD6F95}" srcOrd="0" destOrd="0" presId="urn:microsoft.com/office/officeart/2005/8/layout/chevron2"/>
    <dgm:cxn modelId="{6743DF74-3221-4CFC-A2D1-0A4204E25584}" type="presOf" srcId="{4C5E0B74-66CB-400A-AADF-2910689CED39}" destId="{627AFF79-6D8B-4B52-B3C4-22D50326CF63}" srcOrd="0" destOrd="0" presId="urn:microsoft.com/office/officeart/2005/8/layout/chevron2"/>
    <dgm:cxn modelId="{88B5B39C-8F02-4DA8-8F82-955640F7B359}" type="presOf" srcId="{6B5E2ECE-92CB-4768-B346-BDA1F696F172}" destId="{34802BA6-84A0-4B63-8A93-5B965295B04C}" srcOrd="0" destOrd="0" presId="urn:microsoft.com/office/officeart/2005/8/layout/chevron2"/>
    <dgm:cxn modelId="{DA367FBE-FD40-4916-8557-D55248809E7F}" srcId="{6B5E2ECE-92CB-4768-B346-BDA1F696F172}" destId="{D1D26352-E59C-4745-AEFD-B4D0421E4435}" srcOrd="0" destOrd="0" parTransId="{9DA4BBF5-F723-4160-B6F8-18D08762B8FC}" sibTransId="{3B6BC208-8E25-4CD6-A6A7-2140AA02D415}"/>
    <dgm:cxn modelId="{7069F1FA-A0D6-44C2-95D1-0D69E85F9DE7}" srcId="{7E5E151D-CDFC-41C8-BEF7-712836610DB4}" destId="{BBC4DB49-8CFE-4F32-BFB9-45CCC543AFCB}" srcOrd="7" destOrd="0" parTransId="{2B7DF531-A744-42FD-BDD7-CA9EE998E96C}" sibTransId="{C99A1CEC-6CB9-416E-AF86-F0ED7D93FDB8}"/>
    <dgm:cxn modelId="{E432E54E-DF36-4758-9592-90370146CABF}" srcId="{8931DA89-73DB-4912-9901-BE88E2D40EA4}" destId="{5907A328-73F1-4FB5-B101-E643162AED14}" srcOrd="0" destOrd="0" parTransId="{656FB4DA-A03B-47D8-B950-9D44E770C34D}" sibTransId="{2B5073D7-202C-4CBC-8FEE-3505FED08613}"/>
    <dgm:cxn modelId="{442BF53F-FEC5-4AE2-BC52-E5EFF5D1B655}" type="presOf" srcId="{D6384CEA-8856-47EF-BE24-A2C4E03D8CFB}" destId="{97FA553A-B3AD-4491-8BA5-6E2B1E5A850D}" srcOrd="0" destOrd="0" presId="urn:microsoft.com/office/officeart/2005/8/layout/chevron2"/>
    <dgm:cxn modelId="{53BAA4C8-356D-437B-AA7A-1A80945C0590}" srcId="{7E5E151D-CDFC-41C8-BEF7-712836610DB4}" destId="{4C5E0B74-66CB-400A-AADF-2910689CED39}" srcOrd="6" destOrd="0" parTransId="{FC67AB52-0BB9-48B7-A09F-6728D01227C2}" sibTransId="{532F13DA-A8FB-4D26-8589-97117F422534}"/>
    <dgm:cxn modelId="{08ECE5FC-0D06-459A-A785-339ED25F411A}" type="presOf" srcId="{8931DA89-73DB-4912-9901-BE88E2D40EA4}" destId="{57E86B1B-A9A0-4E35-A0AF-522B092BD511}" srcOrd="0" destOrd="0" presId="urn:microsoft.com/office/officeart/2005/8/layout/chevron2"/>
    <dgm:cxn modelId="{0AA937CC-EA85-4A11-81AC-0D167C680C8D}" srcId="{7E5E151D-CDFC-41C8-BEF7-712836610DB4}" destId="{356997C5-74BC-4CE5-9215-63CC78DDBC7E}" srcOrd="5" destOrd="0" parTransId="{7D5FE007-526F-4B3E-9AF3-1D968D33EAEF}" sibTransId="{C3968694-393B-4EE9-AA9E-53BCA51ABF1A}"/>
    <dgm:cxn modelId="{7CEF9A58-0F3E-4E23-9153-FF5E959C2782}" type="presOf" srcId="{FEBD1309-D288-4D7B-B149-C0C3BB65F7DA}" destId="{A0F0BCD8-0FDD-4420-A8A7-56F60EBACBE8}" srcOrd="0" destOrd="0" presId="urn:microsoft.com/office/officeart/2005/8/layout/chevron2"/>
    <dgm:cxn modelId="{47CC578D-F3EC-4839-9C87-BC0204C4181B}" srcId="{7E5E151D-CDFC-41C8-BEF7-712836610DB4}" destId="{AC4AFD71-6E7C-42EE-973F-AF3129E51BDC}" srcOrd="4" destOrd="0" parTransId="{5D3E386B-7C78-4DD8-997E-0E21054FA1D8}" sibTransId="{08699A6F-C0F8-4492-BEDA-D29EF0788E16}"/>
    <dgm:cxn modelId="{C3E34D05-04B8-44AC-8A49-F643BA2A5B9B}" srcId="{7E5E151D-CDFC-41C8-BEF7-712836610DB4}" destId="{8FBFF0AC-774C-41CD-8831-C8992F57B43E}" srcOrd="2" destOrd="0" parTransId="{38923349-0D41-4714-9221-4C1200A95CC4}" sibTransId="{19F74F2F-1C19-4FFC-B873-EA471C17E36A}"/>
    <dgm:cxn modelId="{9E7F5FF9-3317-4AA7-ACE3-7DAB278C662E}" type="presOf" srcId="{5907A328-73F1-4FB5-B101-E643162AED14}" destId="{29658FE1-8224-4E4D-B69B-49AF6F26FDFA}" srcOrd="0" destOrd="0" presId="urn:microsoft.com/office/officeart/2005/8/layout/chevron2"/>
    <dgm:cxn modelId="{94A1089A-C0F6-4499-8ED4-34F6B5853B17}" type="presOf" srcId="{D1D26352-E59C-4745-AEFD-B4D0421E4435}" destId="{FFBA284C-8386-4849-84E1-B7F4678DDAFF}" srcOrd="0" destOrd="0" presId="urn:microsoft.com/office/officeart/2005/8/layout/chevron2"/>
    <dgm:cxn modelId="{5C021E6C-5AD3-4AEE-AC4D-D5F7686B64F1}" type="presOf" srcId="{AC4AFD71-6E7C-42EE-973F-AF3129E51BDC}" destId="{FC7CECC5-B8C1-484F-A9AB-27F314F6B439}" srcOrd="0" destOrd="0" presId="urn:microsoft.com/office/officeart/2005/8/layout/chevron2"/>
    <dgm:cxn modelId="{C2A887D5-D856-4EC6-B2C9-9C904B62B361}" type="presOf" srcId="{4371AEBA-0C16-4C80-BA5E-3E69FF9C3864}" destId="{D3E556A7-26CE-4EFC-9A83-F85C63018A20}" srcOrd="0" destOrd="0" presId="urn:microsoft.com/office/officeart/2005/8/layout/chevron2"/>
    <dgm:cxn modelId="{C7D45BF7-4B29-4DAD-93FF-9EB8EB7E5374}" type="presOf" srcId="{146670BE-ADF0-4429-B6FB-4563B418DD60}" destId="{0C5CE716-2DF4-489A-A481-356AD4EF81D1}" srcOrd="0" destOrd="0" presId="urn:microsoft.com/office/officeart/2005/8/layout/chevron2"/>
    <dgm:cxn modelId="{32016A19-D2AF-46E7-B3E0-E1D84CFA6743}" srcId="{356997C5-74BC-4CE5-9215-63CC78DDBC7E}" destId="{911398E0-4B8F-40B4-9E1B-757FB495F658}" srcOrd="0" destOrd="0" parTransId="{812CA461-E48F-4EE2-85F8-2B92B6C006C9}" sibTransId="{02323F34-AF5B-4E93-AC50-F2A816F68F5A}"/>
    <dgm:cxn modelId="{BE8B02C9-A2C5-4F4C-BDE7-C25551458C6D}" srcId="{AC4AFD71-6E7C-42EE-973F-AF3129E51BDC}" destId="{7F793875-CAA3-43F0-A859-6D9C226DC100}" srcOrd="0" destOrd="0" parTransId="{5D51E892-35B8-4938-A031-08B5E23AFEB1}" sibTransId="{EE3658F8-1B07-4BC2-B07E-16B57989428B}"/>
    <dgm:cxn modelId="{B74012AD-A0F0-4BAB-829D-407087B2A2EE}" srcId="{7E5E151D-CDFC-41C8-BEF7-712836610DB4}" destId="{4371AEBA-0C16-4C80-BA5E-3E69FF9C3864}" srcOrd="3" destOrd="0" parTransId="{53F405F8-FA01-45DE-BD28-F56050AFCE60}" sibTransId="{DB0BBA40-795E-4828-A9BC-395E72B651B2}"/>
    <dgm:cxn modelId="{A6099A90-0EDB-4DF7-8D08-055A848AF026}" srcId="{4C5E0B74-66CB-400A-AADF-2910689CED39}" destId="{FEBD1309-D288-4D7B-B149-C0C3BB65F7DA}" srcOrd="0" destOrd="0" parTransId="{9E24C9B8-77EE-4763-A32F-687E8BBD93AC}" sibTransId="{5F68D71C-FCC7-402E-9EFB-EFC2BF347B1F}"/>
    <dgm:cxn modelId="{153A3B54-B700-4278-A973-2104EC322AF6}" srcId="{4371AEBA-0C16-4C80-BA5E-3E69FF9C3864}" destId="{122CEFC1-0C75-4593-8F84-BA16729EA91C}" srcOrd="0" destOrd="0" parTransId="{D05621D0-FC70-40B1-AD00-E39ABE4043AE}" sibTransId="{525B6CAC-B2FE-4B37-9075-BC4D608CB8A6}"/>
    <dgm:cxn modelId="{CD240074-BACB-4627-9CB4-5D7947F54A56}" srcId="{7E5E151D-CDFC-41C8-BEF7-712836610DB4}" destId="{6B5E2ECE-92CB-4768-B346-BDA1F696F172}" srcOrd="0" destOrd="0" parTransId="{6550133B-3F6D-490F-9A3D-AA1609346669}" sibTransId="{BE52190C-0F3D-4931-80A9-57B3415A2263}"/>
    <dgm:cxn modelId="{B456CE9F-4755-4C9F-AA54-343724F88CBF}" srcId="{BBC4DB49-8CFE-4F32-BFB9-45CCC543AFCB}" destId="{146670BE-ADF0-4429-B6FB-4563B418DD60}" srcOrd="0" destOrd="0" parTransId="{E9EA48A6-5466-4370-8B2E-740A6AED4441}" sibTransId="{43B62B0E-BA92-40AB-B365-AFC7C0DD9AFC}"/>
    <dgm:cxn modelId="{3296D195-BA01-48F9-A6BC-CA10654AACDA}" type="presOf" srcId="{7E5E151D-CDFC-41C8-BEF7-712836610DB4}" destId="{E699A1F2-A256-40FB-A5CA-538FC03D235F}" srcOrd="0" destOrd="0" presId="urn:microsoft.com/office/officeart/2005/8/layout/chevron2"/>
    <dgm:cxn modelId="{53ADEC61-37AD-40FF-A83E-4C869FDB32B5}" type="presOf" srcId="{7F793875-CAA3-43F0-A859-6D9C226DC100}" destId="{BFE159C6-6322-484C-A033-80E8735EF674}" srcOrd="0" destOrd="0" presId="urn:microsoft.com/office/officeart/2005/8/layout/chevron2"/>
    <dgm:cxn modelId="{A0F7F17D-3794-4A08-A5D2-2F51E297ACEA}" type="presOf" srcId="{356997C5-74BC-4CE5-9215-63CC78DDBC7E}" destId="{6E617D72-7695-46CD-B3C7-82E449A27940}" srcOrd="0" destOrd="0" presId="urn:microsoft.com/office/officeart/2005/8/layout/chevron2"/>
    <dgm:cxn modelId="{344DA7A9-BB6A-4B13-BA87-C3D6BE98B211}" type="presOf" srcId="{911398E0-4B8F-40B4-9E1B-757FB495F658}" destId="{CE562299-0EC4-4223-B5C0-BA466DE13683}" srcOrd="0" destOrd="0" presId="urn:microsoft.com/office/officeart/2005/8/layout/chevron2"/>
    <dgm:cxn modelId="{62BA312E-5F3D-4EFB-B82E-5321E05BC5C1}" type="presOf" srcId="{122CEFC1-0C75-4593-8F84-BA16729EA91C}" destId="{01BE2A56-0734-41AF-880D-7C1892B6683E}" srcOrd="0" destOrd="0" presId="urn:microsoft.com/office/officeart/2005/8/layout/chevron2"/>
    <dgm:cxn modelId="{9B8BCFC4-4546-44F5-B51B-29BE5051FCCE}" type="presOf" srcId="{8FBFF0AC-774C-41CD-8831-C8992F57B43E}" destId="{94F413F9-79DB-4175-8766-EBFEA3B60536}" srcOrd="0" destOrd="0" presId="urn:microsoft.com/office/officeart/2005/8/layout/chevron2"/>
    <dgm:cxn modelId="{17031E0A-200C-4C43-A3A5-3041EE91665F}" srcId="{7E5E151D-CDFC-41C8-BEF7-712836610DB4}" destId="{8931DA89-73DB-4912-9901-BE88E2D40EA4}" srcOrd="1" destOrd="0" parTransId="{F9CD4CE6-079D-4E1E-9848-99A95D9DD582}" sibTransId="{26ED3F1C-9CCE-413C-842C-41B3D14819CD}"/>
    <dgm:cxn modelId="{426CA3DA-5FA3-48AF-81AD-BFF1CEE1CDB7}" type="presParOf" srcId="{E699A1F2-A256-40FB-A5CA-538FC03D235F}" destId="{9E76DB82-5B44-483A-B9A5-48CFF0C54066}" srcOrd="0" destOrd="0" presId="urn:microsoft.com/office/officeart/2005/8/layout/chevron2"/>
    <dgm:cxn modelId="{4274D237-DD53-492E-AD41-92E7D52B59A3}" type="presParOf" srcId="{9E76DB82-5B44-483A-B9A5-48CFF0C54066}" destId="{34802BA6-84A0-4B63-8A93-5B965295B04C}" srcOrd="0" destOrd="0" presId="urn:microsoft.com/office/officeart/2005/8/layout/chevron2"/>
    <dgm:cxn modelId="{EA004622-33AB-48B0-8DA8-CA66660A1E66}" type="presParOf" srcId="{9E76DB82-5B44-483A-B9A5-48CFF0C54066}" destId="{FFBA284C-8386-4849-84E1-B7F4678DDAFF}" srcOrd="1" destOrd="0" presId="urn:microsoft.com/office/officeart/2005/8/layout/chevron2"/>
    <dgm:cxn modelId="{D3DDB5AB-B474-4AC2-9BBA-2EBDA1E722D1}" type="presParOf" srcId="{E699A1F2-A256-40FB-A5CA-538FC03D235F}" destId="{C0FD2966-2DC4-40DB-8857-F180F585A60A}" srcOrd="1" destOrd="0" presId="urn:microsoft.com/office/officeart/2005/8/layout/chevron2"/>
    <dgm:cxn modelId="{8B3A8CDF-DE92-482F-85DB-E98D4275189C}" type="presParOf" srcId="{E699A1F2-A256-40FB-A5CA-538FC03D235F}" destId="{A2CB0BEA-61F0-4CF8-A26C-FAE92FD2F1F7}" srcOrd="2" destOrd="0" presId="urn:microsoft.com/office/officeart/2005/8/layout/chevron2"/>
    <dgm:cxn modelId="{8D10EFA7-3E01-474B-A9C2-8B7C37C3A6DD}" type="presParOf" srcId="{A2CB0BEA-61F0-4CF8-A26C-FAE92FD2F1F7}" destId="{57E86B1B-A9A0-4E35-A0AF-522B092BD511}" srcOrd="0" destOrd="0" presId="urn:microsoft.com/office/officeart/2005/8/layout/chevron2"/>
    <dgm:cxn modelId="{AAE7294E-1FEC-4A56-8444-23637A0839DC}" type="presParOf" srcId="{A2CB0BEA-61F0-4CF8-A26C-FAE92FD2F1F7}" destId="{29658FE1-8224-4E4D-B69B-49AF6F26FDFA}" srcOrd="1" destOrd="0" presId="urn:microsoft.com/office/officeart/2005/8/layout/chevron2"/>
    <dgm:cxn modelId="{673C1A19-4058-436C-AE99-6C13DF9E2327}" type="presParOf" srcId="{E699A1F2-A256-40FB-A5CA-538FC03D235F}" destId="{EB207AD4-CCEA-45AB-A3A8-8A4A1F675F3A}" srcOrd="3" destOrd="0" presId="urn:microsoft.com/office/officeart/2005/8/layout/chevron2"/>
    <dgm:cxn modelId="{24057C2A-98C7-4534-8A96-4803609F15BE}" type="presParOf" srcId="{E699A1F2-A256-40FB-A5CA-538FC03D235F}" destId="{77271B02-87B2-450E-B136-D5EAE2505AD8}" srcOrd="4" destOrd="0" presId="urn:microsoft.com/office/officeart/2005/8/layout/chevron2"/>
    <dgm:cxn modelId="{BF709F5E-2B1A-4CCE-B05E-306E7C8E436E}" type="presParOf" srcId="{77271B02-87B2-450E-B136-D5EAE2505AD8}" destId="{94F413F9-79DB-4175-8766-EBFEA3B60536}" srcOrd="0" destOrd="0" presId="urn:microsoft.com/office/officeart/2005/8/layout/chevron2"/>
    <dgm:cxn modelId="{4B393C3E-F7E8-4854-865A-1552BCAC7C91}" type="presParOf" srcId="{77271B02-87B2-450E-B136-D5EAE2505AD8}" destId="{97FA553A-B3AD-4491-8BA5-6E2B1E5A850D}" srcOrd="1" destOrd="0" presId="urn:microsoft.com/office/officeart/2005/8/layout/chevron2"/>
    <dgm:cxn modelId="{C456D2BD-33FB-4D2D-9260-3E58207CC499}" type="presParOf" srcId="{E699A1F2-A256-40FB-A5CA-538FC03D235F}" destId="{2EB78DC2-A0AC-4F47-879F-5696A9382AC1}" srcOrd="5" destOrd="0" presId="urn:microsoft.com/office/officeart/2005/8/layout/chevron2"/>
    <dgm:cxn modelId="{B2AB99FF-FD1C-4979-9108-E29608B9B6EC}" type="presParOf" srcId="{E699A1F2-A256-40FB-A5CA-538FC03D235F}" destId="{ED044742-1DE8-4AF7-A86B-67B5060D4E7E}" srcOrd="6" destOrd="0" presId="urn:microsoft.com/office/officeart/2005/8/layout/chevron2"/>
    <dgm:cxn modelId="{7882CDCE-87F6-4CE7-93BD-09B0DC123E98}" type="presParOf" srcId="{ED044742-1DE8-4AF7-A86B-67B5060D4E7E}" destId="{D3E556A7-26CE-4EFC-9A83-F85C63018A20}" srcOrd="0" destOrd="0" presId="urn:microsoft.com/office/officeart/2005/8/layout/chevron2"/>
    <dgm:cxn modelId="{CA980680-4B03-4943-8B9D-CF1DCB43F877}" type="presParOf" srcId="{ED044742-1DE8-4AF7-A86B-67B5060D4E7E}" destId="{01BE2A56-0734-41AF-880D-7C1892B6683E}" srcOrd="1" destOrd="0" presId="urn:microsoft.com/office/officeart/2005/8/layout/chevron2"/>
    <dgm:cxn modelId="{A1D109BE-C01E-42F5-B0E7-E053CFEAD443}" type="presParOf" srcId="{E699A1F2-A256-40FB-A5CA-538FC03D235F}" destId="{AFE9C7F4-DAA1-4922-A2B0-BE2F602BD48E}" srcOrd="7" destOrd="0" presId="urn:microsoft.com/office/officeart/2005/8/layout/chevron2"/>
    <dgm:cxn modelId="{7C4DF32D-0C35-4449-AD5F-E15DB72A94BF}" type="presParOf" srcId="{E699A1F2-A256-40FB-A5CA-538FC03D235F}" destId="{130396AE-53A0-4D35-B2A7-C85CE34C6354}" srcOrd="8" destOrd="0" presId="urn:microsoft.com/office/officeart/2005/8/layout/chevron2"/>
    <dgm:cxn modelId="{769CB1A9-801B-4F9B-954B-2D7F658E57E4}" type="presParOf" srcId="{130396AE-53A0-4D35-B2A7-C85CE34C6354}" destId="{FC7CECC5-B8C1-484F-A9AB-27F314F6B439}" srcOrd="0" destOrd="0" presId="urn:microsoft.com/office/officeart/2005/8/layout/chevron2"/>
    <dgm:cxn modelId="{B2B9EAE9-2839-4BF2-84E7-EF8681C6E2FF}" type="presParOf" srcId="{130396AE-53A0-4D35-B2A7-C85CE34C6354}" destId="{BFE159C6-6322-484C-A033-80E8735EF674}" srcOrd="1" destOrd="0" presId="urn:microsoft.com/office/officeart/2005/8/layout/chevron2"/>
    <dgm:cxn modelId="{3160057C-625B-4D73-9DF6-14DECD5C865B}" type="presParOf" srcId="{E699A1F2-A256-40FB-A5CA-538FC03D235F}" destId="{0CA5CD3D-EA76-4130-AD41-9DD4A89AF08B}" srcOrd="9" destOrd="0" presId="urn:microsoft.com/office/officeart/2005/8/layout/chevron2"/>
    <dgm:cxn modelId="{49FC38EF-E82A-4ABE-9060-5F949F86962C}" type="presParOf" srcId="{E699A1F2-A256-40FB-A5CA-538FC03D235F}" destId="{218B8447-DB64-437C-9A26-850466C91D54}" srcOrd="10" destOrd="0" presId="urn:microsoft.com/office/officeart/2005/8/layout/chevron2"/>
    <dgm:cxn modelId="{C1A351FD-22EC-443B-8F4E-DCCA0028DC22}" type="presParOf" srcId="{218B8447-DB64-437C-9A26-850466C91D54}" destId="{6E617D72-7695-46CD-B3C7-82E449A27940}" srcOrd="0" destOrd="0" presId="urn:microsoft.com/office/officeart/2005/8/layout/chevron2"/>
    <dgm:cxn modelId="{232FE6EA-2F0C-4C38-9B31-C2E0870B9981}" type="presParOf" srcId="{218B8447-DB64-437C-9A26-850466C91D54}" destId="{CE562299-0EC4-4223-B5C0-BA466DE13683}" srcOrd="1" destOrd="0" presId="urn:microsoft.com/office/officeart/2005/8/layout/chevron2"/>
    <dgm:cxn modelId="{ED773CCA-8DB0-4673-AA1D-8557EC63F474}" type="presParOf" srcId="{E699A1F2-A256-40FB-A5CA-538FC03D235F}" destId="{A3408486-F1C7-4937-9361-72638BB04AA2}" srcOrd="11" destOrd="0" presId="urn:microsoft.com/office/officeart/2005/8/layout/chevron2"/>
    <dgm:cxn modelId="{FF54A60D-6E2E-4732-BB7F-6127BC532361}" type="presParOf" srcId="{E699A1F2-A256-40FB-A5CA-538FC03D235F}" destId="{96A165C1-03F5-4B3C-A2B0-A3E0C446CF8B}" srcOrd="12" destOrd="0" presId="urn:microsoft.com/office/officeart/2005/8/layout/chevron2"/>
    <dgm:cxn modelId="{D67D5F7A-3373-4EB1-82C7-EB701211D005}" type="presParOf" srcId="{96A165C1-03F5-4B3C-A2B0-A3E0C446CF8B}" destId="{627AFF79-6D8B-4B52-B3C4-22D50326CF63}" srcOrd="0" destOrd="0" presId="urn:microsoft.com/office/officeart/2005/8/layout/chevron2"/>
    <dgm:cxn modelId="{44B17CDE-C370-4139-9C0D-93E62BEF107A}" type="presParOf" srcId="{96A165C1-03F5-4B3C-A2B0-A3E0C446CF8B}" destId="{A0F0BCD8-0FDD-4420-A8A7-56F60EBACBE8}" srcOrd="1" destOrd="0" presId="urn:microsoft.com/office/officeart/2005/8/layout/chevron2"/>
    <dgm:cxn modelId="{C8C16372-7DC9-4AB5-93A2-F2432039727B}" type="presParOf" srcId="{E699A1F2-A256-40FB-A5CA-538FC03D235F}" destId="{69C86639-7A16-43A9-AF30-AAA77D171BE2}" srcOrd="13" destOrd="0" presId="urn:microsoft.com/office/officeart/2005/8/layout/chevron2"/>
    <dgm:cxn modelId="{CCF9BAF4-55D8-40E1-9289-A59428BCDA19}" type="presParOf" srcId="{E699A1F2-A256-40FB-A5CA-538FC03D235F}" destId="{F20EC469-C9D5-4BCF-9107-3E6D1F3D9963}" srcOrd="14" destOrd="0" presId="urn:microsoft.com/office/officeart/2005/8/layout/chevron2"/>
    <dgm:cxn modelId="{EEF8F29A-3085-4F62-AD26-CB21F575B8FD}" type="presParOf" srcId="{F20EC469-C9D5-4BCF-9107-3E6D1F3D9963}" destId="{5A7A9482-8466-4408-87B4-3C7B3DFD6F95}" srcOrd="0" destOrd="0" presId="urn:microsoft.com/office/officeart/2005/8/layout/chevron2"/>
    <dgm:cxn modelId="{CA22B297-A81B-4052-A8CC-ECA9E37440AF}" type="presParOf" srcId="{F20EC469-C9D5-4BCF-9107-3E6D1F3D9963}" destId="{0C5CE716-2DF4-489A-A481-356AD4EF81D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CDCAA4-7433-41CA-8381-837D4F15FE40}" type="doc">
      <dgm:prSet loTypeId="urn:microsoft.com/office/officeart/2005/8/layout/chevron2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B9EBDC-0C24-4C5A-9DDE-F39A9AC5B17C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1</a:t>
          </a:r>
          <a:endParaRPr lang="ru-RU" b="1" dirty="0">
            <a:solidFill>
              <a:srgbClr val="7030A0"/>
            </a:solidFill>
          </a:endParaRPr>
        </a:p>
      </dgm:t>
    </dgm:pt>
    <dgm:pt modelId="{4F8D1E8F-A74E-4FF8-81E6-AC1581B7B2DD}" type="parTrans" cxnId="{BFF0C171-AEE2-415C-B7F2-F591DB2EC083}">
      <dgm:prSet/>
      <dgm:spPr/>
      <dgm:t>
        <a:bodyPr/>
        <a:lstStyle/>
        <a:p>
          <a:endParaRPr lang="ru-RU"/>
        </a:p>
      </dgm:t>
    </dgm:pt>
    <dgm:pt modelId="{50B93413-3092-4530-B0BA-D05BECF146A5}" type="sibTrans" cxnId="{BFF0C171-AEE2-415C-B7F2-F591DB2EC083}">
      <dgm:prSet/>
      <dgm:spPr/>
      <dgm:t>
        <a:bodyPr/>
        <a:lstStyle/>
        <a:p>
          <a:endParaRPr lang="ru-RU"/>
        </a:p>
      </dgm:t>
    </dgm:pt>
    <dgm:pt modelId="{03770568-2FBB-49FF-83D0-51E35D1B5C49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7030A0"/>
              </a:solidFill>
            </a:rPr>
            <a:t>Мониторинги ежегодных обследований воспитанников</a:t>
          </a:r>
          <a:endParaRPr lang="ru-RU" sz="3200" b="1" dirty="0">
            <a:solidFill>
              <a:srgbClr val="7030A0"/>
            </a:solidFill>
          </a:endParaRPr>
        </a:p>
      </dgm:t>
    </dgm:pt>
    <dgm:pt modelId="{B93452FF-84F6-47AC-84FA-E5301C7A5E07}" type="parTrans" cxnId="{FD435A6C-9053-4869-88BA-64A0C41DB5F5}">
      <dgm:prSet/>
      <dgm:spPr/>
      <dgm:t>
        <a:bodyPr/>
        <a:lstStyle/>
        <a:p>
          <a:endParaRPr lang="ru-RU"/>
        </a:p>
      </dgm:t>
    </dgm:pt>
    <dgm:pt modelId="{11C6D738-468A-4D1B-AC9A-7A6DD7276488}" type="sibTrans" cxnId="{FD435A6C-9053-4869-88BA-64A0C41DB5F5}">
      <dgm:prSet/>
      <dgm:spPr/>
      <dgm:t>
        <a:bodyPr/>
        <a:lstStyle/>
        <a:p>
          <a:endParaRPr lang="ru-RU"/>
        </a:p>
      </dgm:t>
    </dgm:pt>
    <dgm:pt modelId="{E625B7BF-2C2D-467F-9B50-70DD1678B0B1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3</a:t>
          </a:r>
          <a:endParaRPr lang="ru-RU" b="1" dirty="0">
            <a:solidFill>
              <a:srgbClr val="7030A0"/>
            </a:solidFill>
          </a:endParaRPr>
        </a:p>
      </dgm:t>
    </dgm:pt>
    <dgm:pt modelId="{A2DE1C6A-7C66-4B30-9076-4E6D7615A1EF}" type="parTrans" cxnId="{30794808-9759-4D9F-8256-FF9DF77812BB}">
      <dgm:prSet/>
      <dgm:spPr/>
      <dgm:t>
        <a:bodyPr/>
        <a:lstStyle/>
        <a:p>
          <a:endParaRPr lang="ru-RU"/>
        </a:p>
      </dgm:t>
    </dgm:pt>
    <dgm:pt modelId="{1CE43456-6D59-42B0-A432-9464C48A7AD1}" type="sibTrans" cxnId="{30794808-9759-4D9F-8256-FF9DF77812BB}">
      <dgm:prSet/>
      <dgm:spPr/>
      <dgm:t>
        <a:bodyPr/>
        <a:lstStyle/>
        <a:p>
          <a:endParaRPr lang="ru-RU"/>
        </a:p>
      </dgm:t>
    </dgm:pt>
    <dgm:pt modelId="{AEB4400C-02CB-4D64-8E8A-A0A0BB327B0E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Мониторинги по каждому заболеванию</a:t>
          </a:r>
          <a:endParaRPr lang="ru-RU" b="1" dirty="0">
            <a:solidFill>
              <a:srgbClr val="7030A0"/>
            </a:solidFill>
          </a:endParaRPr>
        </a:p>
      </dgm:t>
    </dgm:pt>
    <dgm:pt modelId="{BB26A5BD-5168-4D90-8C9D-6E85752D9780}" type="parTrans" cxnId="{ED296467-6616-458B-B7CD-1DC99ADE5BF9}">
      <dgm:prSet/>
      <dgm:spPr/>
      <dgm:t>
        <a:bodyPr/>
        <a:lstStyle/>
        <a:p>
          <a:endParaRPr lang="ru-RU"/>
        </a:p>
      </dgm:t>
    </dgm:pt>
    <dgm:pt modelId="{88F026C9-7B7C-4DE5-A5FA-76E8FA67C9A5}" type="sibTrans" cxnId="{ED296467-6616-458B-B7CD-1DC99ADE5BF9}">
      <dgm:prSet/>
      <dgm:spPr/>
      <dgm:t>
        <a:bodyPr/>
        <a:lstStyle/>
        <a:p>
          <a:endParaRPr lang="ru-RU"/>
        </a:p>
      </dgm:t>
    </dgm:pt>
    <dgm:pt modelId="{0E19D8FE-43FF-4DC0-9F6B-8FF33F43688A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4</a:t>
          </a:r>
          <a:endParaRPr lang="ru-RU" b="1" dirty="0">
            <a:solidFill>
              <a:srgbClr val="7030A0"/>
            </a:solidFill>
          </a:endParaRPr>
        </a:p>
      </dgm:t>
    </dgm:pt>
    <dgm:pt modelId="{68490BDA-2869-4773-A3AC-F9F6E9008703}" type="parTrans" cxnId="{9E2B2B10-960B-4DA5-90C9-491E1DEE3E84}">
      <dgm:prSet/>
      <dgm:spPr/>
      <dgm:t>
        <a:bodyPr/>
        <a:lstStyle/>
        <a:p>
          <a:endParaRPr lang="ru-RU"/>
        </a:p>
      </dgm:t>
    </dgm:pt>
    <dgm:pt modelId="{3CB86634-E728-4C46-80A3-BBA2FA58694A}" type="sibTrans" cxnId="{9E2B2B10-960B-4DA5-90C9-491E1DEE3E84}">
      <dgm:prSet/>
      <dgm:spPr/>
      <dgm:t>
        <a:bodyPr/>
        <a:lstStyle/>
        <a:p>
          <a:endParaRPr lang="ru-RU"/>
        </a:p>
      </dgm:t>
    </dgm:pt>
    <dgm:pt modelId="{B369AE44-8012-4694-B51F-564B8D16C48E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Мониторинги по медицинским кадрам </a:t>
          </a:r>
          <a:endParaRPr lang="ru-RU" b="1" dirty="0">
            <a:solidFill>
              <a:srgbClr val="7030A0"/>
            </a:solidFill>
          </a:endParaRPr>
        </a:p>
      </dgm:t>
    </dgm:pt>
    <dgm:pt modelId="{6A3ED1BA-D2D1-4CE7-8408-DF4785A95370}" type="parTrans" cxnId="{6F607D47-7AB0-4834-9ABC-1D72EBF66B19}">
      <dgm:prSet/>
      <dgm:spPr/>
      <dgm:t>
        <a:bodyPr/>
        <a:lstStyle/>
        <a:p>
          <a:endParaRPr lang="ru-RU"/>
        </a:p>
      </dgm:t>
    </dgm:pt>
    <dgm:pt modelId="{60905A6F-53B6-4050-9B36-0A1864D6E8EA}" type="sibTrans" cxnId="{6F607D47-7AB0-4834-9ABC-1D72EBF66B19}">
      <dgm:prSet/>
      <dgm:spPr/>
      <dgm:t>
        <a:bodyPr/>
        <a:lstStyle/>
        <a:p>
          <a:endParaRPr lang="ru-RU"/>
        </a:p>
      </dgm:t>
    </dgm:pt>
    <dgm:pt modelId="{DFA57C1D-6989-4ECC-A417-2279435D0F07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2</a:t>
          </a:r>
          <a:endParaRPr lang="ru-RU" b="1" dirty="0">
            <a:solidFill>
              <a:srgbClr val="7030A0"/>
            </a:solidFill>
          </a:endParaRPr>
        </a:p>
      </dgm:t>
    </dgm:pt>
    <dgm:pt modelId="{08C1ABD0-F446-4C29-8CE8-9B181ED0285B}" type="parTrans" cxnId="{435A4ED7-FA69-4884-A780-B331342DF372}">
      <dgm:prSet/>
      <dgm:spPr/>
      <dgm:t>
        <a:bodyPr/>
        <a:lstStyle/>
        <a:p>
          <a:endParaRPr lang="ru-RU"/>
        </a:p>
      </dgm:t>
    </dgm:pt>
    <dgm:pt modelId="{11DA10AF-F1C8-48E0-9376-C4290429FB90}" type="sibTrans" cxnId="{435A4ED7-FA69-4884-A780-B331342DF372}">
      <dgm:prSet/>
      <dgm:spPr/>
      <dgm:t>
        <a:bodyPr/>
        <a:lstStyle/>
        <a:p>
          <a:endParaRPr lang="ru-RU"/>
        </a:p>
      </dgm:t>
    </dgm:pt>
    <dgm:pt modelId="{8F556374-CDB2-46CC-9089-00EF75C4641F}">
      <dgm:prSet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Мониторинги врачей-специалистов (психиатра, педиатра)</a:t>
          </a:r>
          <a:endParaRPr lang="ru-RU" b="1" dirty="0">
            <a:solidFill>
              <a:srgbClr val="7030A0"/>
            </a:solidFill>
          </a:endParaRPr>
        </a:p>
      </dgm:t>
    </dgm:pt>
    <dgm:pt modelId="{2E7EE1C1-245D-47B1-90BC-6E65698DF1DD}" type="parTrans" cxnId="{772BC32E-32F0-4D7E-AE7A-995D17E47728}">
      <dgm:prSet/>
      <dgm:spPr/>
      <dgm:t>
        <a:bodyPr/>
        <a:lstStyle/>
        <a:p>
          <a:endParaRPr lang="ru-RU"/>
        </a:p>
      </dgm:t>
    </dgm:pt>
    <dgm:pt modelId="{1E224AB2-1C12-4795-8671-75BA854D2105}" type="sibTrans" cxnId="{772BC32E-32F0-4D7E-AE7A-995D17E47728}">
      <dgm:prSet/>
      <dgm:spPr/>
      <dgm:t>
        <a:bodyPr/>
        <a:lstStyle/>
        <a:p>
          <a:endParaRPr lang="ru-RU"/>
        </a:p>
      </dgm:t>
    </dgm:pt>
    <dgm:pt modelId="{779171F7-73B7-4F6B-AF61-248E7E39E6BE}" type="pres">
      <dgm:prSet presAssocID="{FCCDCAA4-7433-41CA-8381-837D4F15FE4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1420D9-E3B2-4261-A045-44277F9F6CFD}" type="pres">
      <dgm:prSet presAssocID="{FFB9EBDC-0C24-4C5A-9DDE-F39A9AC5B17C}" presName="composite" presStyleCnt="0"/>
      <dgm:spPr/>
      <dgm:t>
        <a:bodyPr/>
        <a:lstStyle/>
        <a:p>
          <a:endParaRPr lang="ru-RU"/>
        </a:p>
      </dgm:t>
    </dgm:pt>
    <dgm:pt modelId="{9EAD21AA-3168-468E-83F2-C9C9F68AA42A}" type="pres">
      <dgm:prSet presAssocID="{FFB9EBDC-0C24-4C5A-9DDE-F39A9AC5B17C}" presName="parentText" presStyleLbl="alignNode1" presStyleIdx="0" presStyleCnt="4" custLinFactNeighborX="-2897" custLinFactNeighborY="-2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BAF045-A06C-4D8D-A704-4FA38B1A0566}" type="pres">
      <dgm:prSet presAssocID="{FFB9EBDC-0C24-4C5A-9DDE-F39A9AC5B17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818EB-ADC0-49BE-A9C7-A69A251DDFAD}" type="pres">
      <dgm:prSet presAssocID="{50B93413-3092-4530-B0BA-D05BECF146A5}" presName="sp" presStyleCnt="0"/>
      <dgm:spPr/>
      <dgm:t>
        <a:bodyPr/>
        <a:lstStyle/>
        <a:p>
          <a:endParaRPr lang="ru-RU"/>
        </a:p>
      </dgm:t>
    </dgm:pt>
    <dgm:pt modelId="{FEA571E3-B82C-4888-ADF9-4A824BB5A67F}" type="pres">
      <dgm:prSet presAssocID="{DFA57C1D-6989-4ECC-A417-2279435D0F07}" presName="composite" presStyleCnt="0"/>
      <dgm:spPr/>
      <dgm:t>
        <a:bodyPr/>
        <a:lstStyle/>
        <a:p>
          <a:endParaRPr lang="ru-RU"/>
        </a:p>
      </dgm:t>
    </dgm:pt>
    <dgm:pt modelId="{D8DCA9DD-1ED4-4E90-BE1E-247D5EFCF5CC}" type="pres">
      <dgm:prSet presAssocID="{DFA57C1D-6989-4ECC-A417-2279435D0F07}" presName="parentText" presStyleLbl="alignNode1" presStyleIdx="1" presStyleCnt="4" custLinFactNeighborX="-2897" custLinFactNeighborY="11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D93EF7-D2C6-47F0-8950-B4E281BABCEB}" type="pres">
      <dgm:prSet presAssocID="{DFA57C1D-6989-4ECC-A417-2279435D0F07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4FF10-1629-4969-9998-197B85AC1046}" type="pres">
      <dgm:prSet presAssocID="{11DA10AF-F1C8-48E0-9376-C4290429FB90}" presName="sp" presStyleCnt="0"/>
      <dgm:spPr/>
      <dgm:t>
        <a:bodyPr/>
        <a:lstStyle/>
        <a:p>
          <a:endParaRPr lang="ru-RU"/>
        </a:p>
      </dgm:t>
    </dgm:pt>
    <dgm:pt modelId="{FB1C2E7C-B5E9-4D89-B336-911F5A55D2D6}" type="pres">
      <dgm:prSet presAssocID="{E625B7BF-2C2D-467F-9B50-70DD1678B0B1}" presName="composite" presStyleCnt="0"/>
      <dgm:spPr/>
      <dgm:t>
        <a:bodyPr/>
        <a:lstStyle/>
        <a:p>
          <a:endParaRPr lang="ru-RU"/>
        </a:p>
      </dgm:t>
    </dgm:pt>
    <dgm:pt modelId="{7334D462-1F88-4ED0-AE0A-167C7D2D8BD8}" type="pres">
      <dgm:prSet presAssocID="{E625B7BF-2C2D-467F-9B50-70DD1678B0B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0DD249-738F-4DF7-91CD-548090CFAABA}" type="pres">
      <dgm:prSet presAssocID="{E625B7BF-2C2D-467F-9B50-70DD1678B0B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80045-C9B5-4658-BF29-ECD568236F22}" type="pres">
      <dgm:prSet presAssocID="{1CE43456-6D59-42B0-A432-9464C48A7AD1}" presName="sp" presStyleCnt="0"/>
      <dgm:spPr/>
      <dgm:t>
        <a:bodyPr/>
        <a:lstStyle/>
        <a:p>
          <a:endParaRPr lang="ru-RU"/>
        </a:p>
      </dgm:t>
    </dgm:pt>
    <dgm:pt modelId="{F354E17E-3999-47AD-B938-B1202C0A18BF}" type="pres">
      <dgm:prSet presAssocID="{0E19D8FE-43FF-4DC0-9F6B-8FF33F43688A}" presName="composite" presStyleCnt="0"/>
      <dgm:spPr/>
      <dgm:t>
        <a:bodyPr/>
        <a:lstStyle/>
        <a:p>
          <a:endParaRPr lang="ru-RU"/>
        </a:p>
      </dgm:t>
    </dgm:pt>
    <dgm:pt modelId="{117BB057-D4BB-4695-A55C-4660A9764C47}" type="pres">
      <dgm:prSet presAssocID="{0E19D8FE-43FF-4DC0-9F6B-8FF33F43688A}" presName="parentText" presStyleLbl="alignNode1" presStyleIdx="3" presStyleCnt="4" custLinFactNeighborX="-2897" custLinFactNeighborY="-10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79726-845C-4152-B2EF-9EA672A1813A}" type="pres">
      <dgm:prSet presAssocID="{0E19D8FE-43FF-4DC0-9F6B-8FF33F43688A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FB57E6-E9A8-4819-80B2-E9DD7D5EEB0C}" type="presOf" srcId="{AEB4400C-02CB-4D64-8E8A-A0A0BB327B0E}" destId="{620DD249-738F-4DF7-91CD-548090CFAABA}" srcOrd="0" destOrd="0" presId="urn:microsoft.com/office/officeart/2005/8/layout/chevron2"/>
    <dgm:cxn modelId="{781F3452-4EB6-455F-B760-5C29C383F327}" type="presOf" srcId="{03770568-2FBB-49FF-83D0-51E35D1B5C49}" destId="{68BAF045-A06C-4D8D-A704-4FA38B1A0566}" srcOrd="0" destOrd="0" presId="urn:microsoft.com/office/officeart/2005/8/layout/chevron2"/>
    <dgm:cxn modelId="{6F607D47-7AB0-4834-9ABC-1D72EBF66B19}" srcId="{0E19D8FE-43FF-4DC0-9F6B-8FF33F43688A}" destId="{B369AE44-8012-4694-B51F-564B8D16C48E}" srcOrd="0" destOrd="0" parTransId="{6A3ED1BA-D2D1-4CE7-8408-DF4785A95370}" sibTransId="{60905A6F-53B6-4050-9B36-0A1864D6E8EA}"/>
    <dgm:cxn modelId="{30794808-9759-4D9F-8256-FF9DF77812BB}" srcId="{FCCDCAA4-7433-41CA-8381-837D4F15FE40}" destId="{E625B7BF-2C2D-467F-9B50-70DD1678B0B1}" srcOrd="2" destOrd="0" parTransId="{A2DE1C6A-7C66-4B30-9076-4E6D7615A1EF}" sibTransId="{1CE43456-6D59-42B0-A432-9464C48A7AD1}"/>
    <dgm:cxn modelId="{94E25216-7F2B-43C5-A6E3-D676CF4D5DCF}" type="presOf" srcId="{B369AE44-8012-4694-B51F-564B8D16C48E}" destId="{D1F79726-845C-4152-B2EF-9EA672A1813A}" srcOrd="0" destOrd="0" presId="urn:microsoft.com/office/officeart/2005/8/layout/chevron2"/>
    <dgm:cxn modelId="{435A4ED7-FA69-4884-A780-B331342DF372}" srcId="{FCCDCAA4-7433-41CA-8381-837D4F15FE40}" destId="{DFA57C1D-6989-4ECC-A417-2279435D0F07}" srcOrd="1" destOrd="0" parTransId="{08C1ABD0-F446-4C29-8CE8-9B181ED0285B}" sibTransId="{11DA10AF-F1C8-48E0-9376-C4290429FB90}"/>
    <dgm:cxn modelId="{4ABF0D7E-C0F0-42CB-95B9-51DEB76FE4D7}" type="presOf" srcId="{0E19D8FE-43FF-4DC0-9F6B-8FF33F43688A}" destId="{117BB057-D4BB-4695-A55C-4660A9764C47}" srcOrd="0" destOrd="0" presId="urn:microsoft.com/office/officeart/2005/8/layout/chevron2"/>
    <dgm:cxn modelId="{BFF0C171-AEE2-415C-B7F2-F591DB2EC083}" srcId="{FCCDCAA4-7433-41CA-8381-837D4F15FE40}" destId="{FFB9EBDC-0C24-4C5A-9DDE-F39A9AC5B17C}" srcOrd="0" destOrd="0" parTransId="{4F8D1E8F-A74E-4FF8-81E6-AC1581B7B2DD}" sibTransId="{50B93413-3092-4530-B0BA-D05BECF146A5}"/>
    <dgm:cxn modelId="{ED296467-6616-458B-B7CD-1DC99ADE5BF9}" srcId="{E625B7BF-2C2D-467F-9B50-70DD1678B0B1}" destId="{AEB4400C-02CB-4D64-8E8A-A0A0BB327B0E}" srcOrd="0" destOrd="0" parTransId="{BB26A5BD-5168-4D90-8C9D-6E85752D9780}" sibTransId="{88F026C9-7B7C-4DE5-A5FA-76E8FA67C9A5}"/>
    <dgm:cxn modelId="{FD435A6C-9053-4869-88BA-64A0C41DB5F5}" srcId="{FFB9EBDC-0C24-4C5A-9DDE-F39A9AC5B17C}" destId="{03770568-2FBB-49FF-83D0-51E35D1B5C49}" srcOrd="0" destOrd="0" parTransId="{B93452FF-84F6-47AC-84FA-E5301C7A5E07}" sibTransId="{11C6D738-468A-4D1B-AC9A-7A6DD7276488}"/>
    <dgm:cxn modelId="{0CC38E34-E1DC-4B5D-ABDB-6BC490C93012}" type="presOf" srcId="{FCCDCAA4-7433-41CA-8381-837D4F15FE40}" destId="{779171F7-73B7-4F6B-AF61-248E7E39E6BE}" srcOrd="0" destOrd="0" presId="urn:microsoft.com/office/officeart/2005/8/layout/chevron2"/>
    <dgm:cxn modelId="{E7376B94-2729-4679-8E54-291DA10F229C}" type="presOf" srcId="{DFA57C1D-6989-4ECC-A417-2279435D0F07}" destId="{D8DCA9DD-1ED4-4E90-BE1E-247D5EFCF5CC}" srcOrd="0" destOrd="0" presId="urn:microsoft.com/office/officeart/2005/8/layout/chevron2"/>
    <dgm:cxn modelId="{7603D6BF-4DEE-47C4-8851-C4B1FA6238C3}" type="presOf" srcId="{8F556374-CDB2-46CC-9089-00EF75C4641F}" destId="{A8D93EF7-D2C6-47F0-8950-B4E281BABCEB}" srcOrd="0" destOrd="0" presId="urn:microsoft.com/office/officeart/2005/8/layout/chevron2"/>
    <dgm:cxn modelId="{772BC32E-32F0-4D7E-AE7A-995D17E47728}" srcId="{DFA57C1D-6989-4ECC-A417-2279435D0F07}" destId="{8F556374-CDB2-46CC-9089-00EF75C4641F}" srcOrd="0" destOrd="0" parTransId="{2E7EE1C1-245D-47B1-90BC-6E65698DF1DD}" sibTransId="{1E224AB2-1C12-4795-8671-75BA854D2105}"/>
    <dgm:cxn modelId="{91818557-08C7-44B3-B0C0-825AAF24E185}" type="presOf" srcId="{E625B7BF-2C2D-467F-9B50-70DD1678B0B1}" destId="{7334D462-1F88-4ED0-AE0A-167C7D2D8BD8}" srcOrd="0" destOrd="0" presId="urn:microsoft.com/office/officeart/2005/8/layout/chevron2"/>
    <dgm:cxn modelId="{544E36A4-2562-4878-AE5D-A98C14668823}" type="presOf" srcId="{FFB9EBDC-0C24-4C5A-9DDE-F39A9AC5B17C}" destId="{9EAD21AA-3168-468E-83F2-C9C9F68AA42A}" srcOrd="0" destOrd="0" presId="urn:microsoft.com/office/officeart/2005/8/layout/chevron2"/>
    <dgm:cxn modelId="{9E2B2B10-960B-4DA5-90C9-491E1DEE3E84}" srcId="{FCCDCAA4-7433-41CA-8381-837D4F15FE40}" destId="{0E19D8FE-43FF-4DC0-9F6B-8FF33F43688A}" srcOrd="3" destOrd="0" parTransId="{68490BDA-2869-4773-A3AC-F9F6E9008703}" sibTransId="{3CB86634-E728-4C46-80A3-BBA2FA58694A}"/>
    <dgm:cxn modelId="{15C45949-3AD1-4D22-93C7-CE9CCC940222}" type="presParOf" srcId="{779171F7-73B7-4F6B-AF61-248E7E39E6BE}" destId="{6C1420D9-E3B2-4261-A045-44277F9F6CFD}" srcOrd="0" destOrd="0" presId="urn:microsoft.com/office/officeart/2005/8/layout/chevron2"/>
    <dgm:cxn modelId="{EA4A3F01-14D5-43F2-9630-5171A1FD9E80}" type="presParOf" srcId="{6C1420D9-E3B2-4261-A045-44277F9F6CFD}" destId="{9EAD21AA-3168-468E-83F2-C9C9F68AA42A}" srcOrd="0" destOrd="0" presId="urn:microsoft.com/office/officeart/2005/8/layout/chevron2"/>
    <dgm:cxn modelId="{01236301-9F6A-42E9-9E50-AD58B246BF57}" type="presParOf" srcId="{6C1420D9-E3B2-4261-A045-44277F9F6CFD}" destId="{68BAF045-A06C-4D8D-A704-4FA38B1A0566}" srcOrd="1" destOrd="0" presId="urn:microsoft.com/office/officeart/2005/8/layout/chevron2"/>
    <dgm:cxn modelId="{4BD1D6C8-4E2B-4D1A-8615-334264CA8483}" type="presParOf" srcId="{779171F7-73B7-4F6B-AF61-248E7E39E6BE}" destId="{0AF818EB-ADC0-49BE-A9C7-A69A251DDFAD}" srcOrd="1" destOrd="0" presId="urn:microsoft.com/office/officeart/2005/8/layout/chevron2"/>
    <dgm:cxn modelId="{7D047CEF-7F17-48EA-BE3D-184D399C2C8F}" type="presParOf" srcId="{779171F7-73B7-4F6B-AF61-248E7E39E6BE}" destId="{FEA571E3-B82C-4888-ADF9-4A824BB5A67F}" srcOrd="2" destOrd="0" presId="urn:microsoft.com/office/officeart/2005/8/layout/chevron2"/>
    <dgm:cxn modelId="{40258B02-7361-4329-93E4-83CC30210500}" type="presParOf" srcId="{FEA571E3-B82C-4888-ADF9-4A824BB5A67F}" destId="{D8DCA9DD-1ED4-4E90-BE1E-247D5EFCF5CC}" srcOrd="0" destOrd="0" presId="urn:microsoft.com/office/officeart/2005/8/layout/chevron2"/>
    <dgm:cxn modelId="{9E96FD31-3427-49F6-B197-697860BD65C1}" type="presParOf" srcId="{FEA571E3-B82C-4888-ADF9-4A824BB5A67F}" destId="{A8D93EF7-D2C6-47F0-8950-B4E281BABCEB}" srcOrd="1" destOrd="0" presId="urn:microsoft.com/office/officeart/2005/8/layout/chevron2"/>
    <dgm:cxn modelId="{AB2F7B03-DF85-4844-8985-74AFAB5DAECD}" type="presParOf" srcId="{779171F7-73B7-4F6B-AF61-248E7E39E6BE}" destId="{2B64FF10-1629-4969-9998-197B85AC1046}" srcOrd="3" destOrd="0" presId="urn:microsoft.com/office/officeart/2005/8/layout/chevron2"/>
    <dgm:cxn modelId="{07B43655-BB66-44C1-B0D4-A2A61BAAA442}" type="presParOf" srcId="{779171F7-73B7-4F6B-AF61-248E7E39E6BE}" destId="{FB1C2E7C-B5E9-4D89-B336-911F5A55D2D6}" srcOrd="4" destOrd="0" presId="urn:microsoft.com/office/officeart/2005/8/layout/chevron2"/>
    <dgm:cxn modelId="{E5F4EBBB-F6A1-40C7-AA03-0033306FC6C8}" type="presParOf" srcId="{FB1C2E7C-B5E9-4D89-B336-911F5A55D2D6}" destId="{7334D462-1F88-4ED0-AE0A-167C7D2D8BD8}" srcOrd="0" destOrd="0" presId="urn:microsoft.com/office/officeart/2005/8/layout/chevron2"/>
    <dgm:cxn modelId="{E449F8F5-A7DB-425E-A310-44E332798C58}" type="presParOf" srcId="{FB1C2E7C-B5E9-4D89-B336-911F5A55D2D6}" destId="{620DD249-738F-4DF7-91CD-548090CFAABA}" srcOrd="1" destOrd="0" presId="urn:microsoft.com/office/officeart/2005/8/layout/chevron2"/>
    <dgm:cxn modelId="{A69AEAC4-3EB1-4388-BCBC-02B8249D1F39}" type="presParOf" srcId="{779171F7-73B7-4F6B-AF61-248E7E39E6BE}" destId="{8A780045-C9B5-4658-BF29-ECD568236F22}" srcOrd="5" destOrd="0" presId="urn:microsoft.com/office/officeart/2005/8/layout/chevron2"/>
    <dgm:cxn modelId="{1C1DE3B8-A4BA-479F-A660-94CDAA9CC09A}" type="presParOf" srcId="{779171F7-73B7-4F6B-AF61-248E7E39E6BE}" destId="{F354E17E-3999-47AD-B938-B1202C0A18BF}" srcOrd="6" destOrd="0" presId="urn:microsoft.com/office/officeart/2005/8/layout/chevron2"/>
    <dgm:cxn modelId="{F93A54E1-1900-460D-856F-E8741241B4C8}" type="presParOf" srcId="{F354E17E-3999-47AD-B938-B1202C0A18BF}" destId="{117BB057-D4BB-4695-A55C-4660A9764C47}" srcOrd="0" destOrd="0" presId="urn:microsoft.com/office/officeart/2005/8/layout/chevron2"/>
    <dgm:cxn modelId="{F6BB0F50-7090-4A0A-B960-2308B2108809}" type="presParOf" srcId="{F354E17E-3999-47AD-B938-B1202C0A18BF}" destId="{D1F79726-845C-4152-B2EF-9EA672A1813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A04DCD7-CB81-4B55-B025-8D3C285CA25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B0AF5F-AE70-482D-BAB3-9C9F43983410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B8F69D77-E364-41B5-B065-26133CB10B28}" type="parTrans" cxnId="{3DD24957-6CD0-4485-BBDC-4F67F96ABD42}">
      <dgm:prSet/>
      <dgm:spPr/>
      <dgm:t>
        <a:bodyPr/>
        <a:lstStyle/>
        <a:p>
          <a:endParaRPr lang="ru-RU"/>
        </a:p>
      </dgm:t>
    </dgm:pt>
    <dgm:pt modelId="{5E940449-203B-46E2-B7AC-B7D2A71726E6}" type="sibTrans" cxnId="{3DD24957-6CD0-4485-BBDC-4F67F96ABD42}">
      <dgm:prSet/>
      <dgm:spPr/>
      <dgm:t>
        <a:bodyPr/>
        <a:lstStyle/>
        <a:p>
          <a:endParaRPr lang="ru-RU"/>
        </a:p>
      </dgm:t>
    </dgm:pt>
    <dgm:pt modelId="{42846FE8-7A43-44E6-B266-1509127DB9E4}">
      <dgm:prSet phldrT="[Текст]"/>
      <dgm:spPr/>
      <dgm:t>
        <a:bodyPr/>
        <a:lstStyle/>
        <a:p>
          <a:r>
            <a:rPr lang="ru-RU" dirty="0" smtClean="0"/>
            <a:t>Мониторинг  психического  здоровья воспитанников  группы № …</a:t>
          </a:r>
          <a:endParaRPr lang="ru-RU" dirty="0"/>
        </a:p>
      </dgm:t>
    </dgm:pt>
    <dgm:pt modelId="{D13AC44E-2AA9-4BEE-8EB7-37286746573D}" type="parTrans" cxnId="{BDD4A3FA-5A94-49EF-9330-991A4C662C97}">
      <dgm:prSet/>
      <dgm:spPr/>
      <dgm:t>
        <a:bodyPr/>
        <a:lstStyle/>
        <a:p>
          <a:endParaRPr lang="ru-RU"/>
        </a:p>
      </dgm:t>
    </dgm:pt>
    <dgm:pt modelId="{E962E630-E07D-44DA-A2F5-1CD78F203D61}" type="sibTrans" cxnId="{BDD4A3FA-5A94-49EF-9330-991A4C662C97}">
      <dgm:prSet/>
      <dgm:spPr/>
      <dgm:t>
        <a:bodyPr/>
        <a:lstStyle/>
        <a:p>
          <a:endParaRPr lang="ru-RU"/>
        </a:p>
      </dgm:t>
    </dgm:pt>
    <dgm:pt modelId="{547EFB75-31EA-4FCA-8B0C-D3ADF140C034}">
      <dgm:prSet phldrT="[Текст]"/>
      <dgm:spPr/>
      <dgm:t>
        <a:bodyPr/>
        <a:lstStyle/>
        <a:p>
          <a:r>
            <a:rPr lang="ru-RU" dirty="0" smtClean="0"/>
            <a:t>7</a:t>
          </a:r>
          <a:endParaRPr lang="ru-RU" dirty="0"/>
        </a:p>
      </dgm:t>
    </dgm:pt>
    <dgm:pt modelId="{5D3196C2-B0A3-4125-BB41-491045C381E2}" type="parTrans" cxnId="{18F5A086-14D4-46A3-B039-93088F662E21}">
      <dgm:prSet/>
      <dgm:spPr/>
      <dgm:t>
        <a:bodyPr/>
        <a:lstStyle/>
        <a:p>
          <a:endParaRPr lang="ru-RU"/>
        </a:p>
      </dgm:t>
    </dgm:pt>
    <dgm:pt modelId="{E8F78175-8991-4495-9447-E22FDC04E7C6}" type="sibTrans" cxnId="{18F5A086-14D4-46A3-B039-93088F662E21}">
      <dgm:prSet/>
      <dgm:spPr/>
      <dgm:t>
        <a:bodyPr/>
        <a:lstStyle/>
        <a:p>
          <a:endParaRPr lang="ru-RU"/>
        </a:p>
      </dgm:t>
    </dgm:pt>
    <dgm:pt modelId="{87BC8561-9729-4BD4-8908-9921135DC4FD}">
      <dgm:prSet phldrT="[Текст]"/>
      <dgm:spPr/>
      <dgm:t>
        <a:bodyPr/>
        <a:lstStyle/>
        <a:p>
          <a:r>
            <a:rPr lang="ru-RU" dirty="0" smtClean="0"/>
            <a:t>Мониторинг состояния здоровья воспитанников декретированных возрастов за 20,,, год </a:t>
          </a:r>
          <a:endParaRPr lang="ru-RU" dirty="0"/>
        </a:p>
      </dgm:t>
    </dgm:pt>
    <dgm:pt modelId="{630668A1-1752-4DC4-98B9-4D75C178F3C2}" type="parTrans" cxnId="{3C6EA05F-F6C1-4B99-81E7-49389F29E967}">
      <dgm:prSet/>
      <dgm:spPr/>
      <dgm:t>
        <a:bodyPr/>
        <a:lstStyle/>
        <a:p>
          <a:endParaRPr lang="ru-RU"/>
        </a:p>
      </dgm:t>
    </dgm:pt>
    <dgm:pt modelId="{AEAA9A69-49EA-4162-A066-9F8124AF62E2}" type="sibTrans" cxnId="{3C6EA05F-F6C1-4B99-81E7-49389F29E967}">
      <dgm:prSet/>
      <dgm:spPr/>
      <dgm:t>
        <a:bodyPr/>
        <a:lstStyle/>
        <a:p>
          <a:endParaRPr lang="ru-RU"/>
        </a:p>
      </dgm:t>
    </dgm:pt>
    <dgm:pt modelId="{C6F7F4B8-0BEC-4EBD-BD1F-1AF2AB46BFF4}">
      <dgm:prSet phldrT="[Текст]"/>
      <dgm:spPr/>
      <dgm:t>
        <a:bodyPr/>
        <a:lstStyle/>
        <a:p>
          <a:r>
            <a:rPr lang="ru-RU" dirty="0" smtClean="0"/>
            <a:t>8</a:t>
          </a:r>
          <a:endParaRPr lang="ru-RU" dirty="0"/>
        </a:p>
      </dgm:t>
    </dgm:pt>
    <dgm:pt modelId="{C5CA2B15-8AEF-4FB3-B639-F214B55977CF}" type="parTrans" cxnId="{6677101B-0114-4BBD-A2ED-4FEA6DFC0E9E}">
      <dgm:prSet/>
      <dgm:spPr/>
      <dgm:t>
        <a:bodyPr/>
        <a:lstStyle/>
        <a:p>
          <a:endParaRPr lang="ru-RU"/>
        </a:p>
      </dgm:t>
    </dgm:pt>
    <dgm:pt modelId="{844D6F0C-3920-4058-94F2-6D6DC214BB98}" type="sibTrans" cxnId="{6677101B-0114-4BBD-A2ED-4FEA6DFC0E9E}">
      <dgm:prSet/>
      <dgm:spPr/>
      <dgm:t>
        <a:bodyPr/>
        <a:lstStyle/>
        <a:p>
          <a:endParaRPr lang="ru-RU"/>
        </a:p>
      </dgm:t>
    </dgm:pt>
    <dgm:pt modelId="{262A0635-7C20-4520-AD92-0C795A4136BC}">
      <dgm:prSet phldrT="[Текст]"/>
      <dgm:spPr/>
      <dgm:t>
        <a:bodyPr/>
        <a:lstStyle/>
        <a:p>
          <a:r>
            <a:rPr lang="ru-RU" dirty="0" smtClean="0"/>
            <a:t>Паспорт  здоровья воспитанника …..  И </a:t>
          </a:r>
          <a:r>
            <a:rPr lang="ru-RU" dirty="0" err="1" smtClean="0"/>
            <a:t>т.д</a:t>
          </a:r>
          <a:r>
            <a:rPr lang="ru-RU" dirty="0" smtClean="0"/>
            <a:t>, </a:t>
          </a:r>
          <a:endParaRPr lang="ru-RU" dirty="0"/>
        </a:p>
      </dgm:t>
    </dgm:pt>
    <dgm:pt modelId="{6505F480-A3C6-49BB-93E0-B12CC521EA35}" type="parTrans" cxnId="{4608DF0F-3A51-4D4D-90DC-DA620DDDD6FB}">
      <dgm:prSet/>
      <dgm:spPr/>
      <dgm:t>
        <a:bodyPr/>
        <a:lstStyle/>
        <a:p>
          <a:endParaRPr lang="ru-RU"/>
        </a:p>
      </dgm:t>
    </dgm:pt>
    <dgm:pt modelId="{15D0D5A2-1C4D-45EA-AFD2-4E3AECB2CD05}" type="sibTrans" cxnId="{4608DF0F-3A51-4D4D-90DC-DA620DDDD6FB}">
      <dgm:prSet/>
      <dgm:spPr/>
      <dgm:t>
        <a:bodyPr/>
        <a:lstStyle/>
        <a:p>
          <a:endParaRPr lang="ru-RU"/>
        </a:p>
      </dgm:t>
    </dgm:pt>
    <dgm:pt modelId="{21F6DD06-C23A-40D9-A15C-317BF474E550}">
      <dgm:prSet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E2EB2E59-B85F-4EA8-90A1-FEA61B3C6FDE}" type="parTrans" cxnId="{9D843F87-56AE-4D30-BB7A-6890F7AAB3DA}">
      <dgm:prSet/>
      <dgm:spPr/>
      <dgm:t>
        <a:bodyPr/>
        <a:lstStyle/>
        <a:p>
          <a:endParaRPr lang="ru-RU"/>
        </a:p>
      </dgm:t>
    </dgm:pt>
    <dgm:pt modelId="{CF4D8768-CEF5-4BFE-AB69-BDF0254158E0}" type="sibTrans" cxnId="{9D843F87-56AE-4D30-BB7A-6890F7AAB3DA}">
      <dgm:prSet/>
      <dgm:spPr/>
      <dgm:t>
        <a:bodyPr/>
        <a:lstStyle/>
        <a:p>
          <a:endParaRPr lang="ru-RU"/>
        </a:p>
      </dgm:t>
    </dgm:pt>
    <dgm:pt modelId="{C0917FA6-4D22-454C-BE0B-1325A32AC8AD}">
      <dgm:prSet/>
      <dgm:spPr/>
      <dgm:t>
        <a:bodyPr/>
        <a:lstStyle/>
        <a:p>
          <a:r>
            <a:rPr lang="ru-RU" dirty="0" smtClean="0"/>
            <a:t>6</a:t>
          </a:r>
          <a:endParaRPr lang="ru-RU" dirty="0"/>
        </a:p>
      </dgm:t>
    </dgm:pt>
    <dgm:pt modelId="{5A350492-4C19-47C2-8C3C-7695A2DBFB83}" type="parTrans" cxnId="{63CEAA79-9194-4F44-B335-F1FF2D784833}">
      <dgm:prSet/>
      <dgm:spPr/>
      <dgm:t>
        <a:bodyPr/>
        <a:lstStyle/>
        <a:p>
          <a:endParaRPr lang="ru-RU"/>
        </a:p>
      </dgm:t>
    </dgm:pt>
    <dgm:pt modelId="{049AAA31-22E5-4EC0-9025-B07EBA1DA367}" type="sibTrans" cxnId="{63CEAA79-9194-4F44-B335-F1FF2D784833}">
      <dgm:prSet/>
      <dgm:spPr/>
      <dgm:t>
        <a:bodyPr/>
        <a:lstStyle/>
        <a:p>
          <a:endParaRPr lang="ru-RU"/>
        </a:p>
      </dgm:t>
    </dgm:pt>
    <dgm:pt modelId="{6B66F969-04BD-49A1-A801-75732FCD6409}">
      <dgm:prSet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9811F811-DC71-4D86-9253-A16DE030FF91}" type="parTrans" cxnId="{64A19347-74B6-4741-A4E2-B084CC6D829B}">
      <dgm:prSet/>
      <dgm:spPr/>
      <dgm:t>
        <a:bodyPr/>
        <a:lstStyle/>
        <a:p>
          <a:endParaRPr lang="ru-RU"/>
        </a:p>
      </dgm:t>
    </dgm:pt>
    <dgm:pt modelId="{CA90430F-09DA-46B8-808F-98619685C26F}" type="sibTrans" cxnId="{64A19347-74B6-4741-A4E2-B084CC6D829B}">
      <dgm:prSet/>
      <dgm:spPr/>
      <dgm:t>
        <a:bodyPr/>
        <a:lstStyle/>
        <a:p>
          <a:endParaRPr lang="ru-RU"/>
        </a:p>
      </dgm:t>
    </dgm:pt>
    <dgm:pt modelId="{CAF58175-2400-4AF1-BD12-B6E72DAF7847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BBC0CCE3-C71B-4805-862A-A248242AEF07}" type="parTrans" cxnId="{3BD4A764-DD46-457F-BD29-2F180CCEA3BF}">
      <dgm:prSet/>
      <dgm:spPr/>
      <dgm:t>
        <a:bodyPr/>
        <a:lstStyle/>
        <a:p>
          <a:endParaRPr lang="ru-RU"/>
        </a:p>
      </dgm:t>
    </dgm:pt>
    <dgm:pt modelId="{17823B11-8B6A-4A48-8804-4305B513C025}" type="sibTrans" cxnId="{3BD4A764-DD46-457F-BD29-2F180CCEA3BF}">
      <dgm:prSet/>
      <dgm:spPr/>
      <dgm:t>
        <a:bodyPr/>
        <a:lstStyle/>
        <a:p>
          <a:endParaRPr lang="ru-RU"/>
        </a:p>
      </dgm:t>
    </dgm:pt>
    <dgm:pt modelId="{7D010AE0-B550-4441-88F1-5F136CE3B1AE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D0E00262-6AD9-49A7-AE05-8EDD38F16877}" type="parTrans" cxnId="{9EA42119-DA48-445D-80FA-4465A07477B8}">
      <dgm:prSet/>
      <dgm:spPr/>
      <dgm:t>
        <a:bodyPr/>
        <a:lstStyle/>
        <a:p>
          <a:endParaRPr lang="ru-RU"/>
        </a:p>
      </dgm:t>
    </dgm:pt>
    <dgm:pt modelId="{F0D67E8D-4924-4FED-904F-C68AEEFF4B92}" type="sibTrans" cxnId="{9EA42119-DA48-445D-80FA-4465A07477B8}">
      <dgm:prSet/>
      <dgm:spPr/>
      <dgm:t>
        <a:bodyPr/>
        <a:lstStyle/>
        <a:p>
          <a:endParaRPr lang="ru-RU"/>
        </a:p>
      </dgm:t>
    </dgm:pt>
    <dgm:pt modelId="{79C71955-EA9A-4A16-85C4-0856E8F2A7CE}">
      <dgm:prSet/>
      <dgm:spPr/>
      <dgm:t>
        <a:bodyPr/>
        <a:lstStyle/>
        <a:p>
          <a:r>
            <a:rPr lang="ru-RU" dirty="0" smtClean="0"/>
            <a:t>Мониторинг соматического здоровья воспитанников группы № …</a:t>
          </a:r>
          <a:endParaRPr lang="ru-RU" dirty="0"/>
        </a:p>
      </dgm:t>
    </dgm:pt>
    <dgm:pt modelId="{41C24CB0-DB58-446E-B957-FDCD6603E3AA}" type="parTrans" cxnId="{42F51094-1AC0-4D2B-995E-85C416C9EC51}">
      <dgm:prSet/>
      <dgm:spPr/>
      <dgm:t>
        <a:bodyPr/>
        <a:lstStyle/>
        <a:p>
          <a:endParaRPr lang="ru-RU"/>
        </a:p>
      </dgm:t>
    </dgm:pt>
    <dgm:pt modelId="{4176A145-6642-47AF-8ACA-9C20550142B2}" type="sibTrans" cxnId="{42F51094-1AC0-4D2B-995E-85C416C9EC51}">
      <dgm:prSet/>
      <dgm:spPr/>
      <dgm:t>
        <a:bodyPr/>
        <a:lstStyle/>
        <a:p>
          <a:endParaRPr lang="ru-RU"/>
        </a:p>
      </dgm:t>
    </dgm:pt>
    <dgm:pt modelId="{26EBB783-2C35-4575-85E3-59080A4F2DE9}">
      <dgm:prSet/>
      <dgm:spPr/>
      <dgm:t>
        <a:bodyPr/>
        <a:lstStyle/>
        <a:p>
          <a:r>
            <a:rPr lang="ru-RU" dirty="0" smtClean="0"/>
            <a:t>Мониторинг  инфекционных заболеваний  воспитанников группы № …</a:t>
          </a:r>
          <a:endParaRPr lang="ru-RU" dirty="0"/>
        </a:p>
      </dgm:t>
    </dgm:pt>
    <dgm:pt modelId="{5F61AFB3-E7D3-4ADD-AC5A-8B9F76F2E5C6}" type="parTrans" cxnId="{B600FBBB-9EDE-4E40-A58C-4B0FEABA2E7D}">
      <dgm:prSet/>
      <dgm:spPr/>
      <dgm:t>
        <a:bodyPr/>
        <a:lstStyle/>
        <a:p>
          <a:endParaRPr lang="ru-RU"/>
        </a:p>
      </dgm:t>
    </dgm:pt>
    <dgm:pt modelId="{9C21F1D1-89FA-4A67-84AD-B2BDA6254636}" type="sibTrans" cxnId="{B600FBBB-9EDE-4E40-A58C-4B0FEABA2E7D}">
      <dgm:prSet/>
      <dgm:spPr/>
      <dgm:t>
        <a:bodyPr/>
        <a:lstStyle/>
        <a:p>
          <a:endParaRPr lang="ru-RU"/>
        </a:p>
      </dgm:t>
    </dgm:pt>
    <dgm:pt modelId="{4C685EEB-43A1-40AF-827C-87F6641CD6EC}">
      <dgm:prSet/>
      <dgm:spPr/>
      <dgm:t>
        <a:bodyPr/>
        <a:lstStyle/>
        <a:p>
          <a:r>
            <a:rPr lang="ru-RU" dirty="0" smtClean="0"/>
            <a:t>Мониторинг здоровья воспитанников с генетическими, хромосомными заболеваниями</a:t>
          </a:r>
          <a:endParaRPr lang="ru-RU" dirty="0"/>
        </a:p>
      </dgm:t>
    </dgm:pt>
    <dgm:pt modelId="{EACD2962-9C44-4496-AEE0-9F4EE0BCDB26}" type="parTrans" cxnId="{BFD686E5-B970-4EF4-8CAB-644FFCDAAD62}">
      <dgm:prSet/>
      <dgm:spPr/>
      <dgm:t>
        <a:bodyPr/>
        <a:lstStyle/>
        <a:p>
          <a:endParaRPr lang="ru-RU"/>
        </a:p>
      </dgm:t>
    </dgm:pt>
    <dgm:pt modelId="{5A9DB408-F42C-48AD-9EFB-318F70343ABE}" type="sibTrans" cxnId="{BFD686E5-B970-4EF4-8CAB-644FFCDAAD62}">
      <dgm:prSet/>
      <dgm:spPr/>
      <dgm:t>
        <a:bodyPr/>
        <a:lstStyle/>
        <a:p>
          <a:endParaRPr lang="ru-RU"/>
        </a:p>
      </dgm:t>
    </dgm:pt>
    <dgm:pt modelId="{23A3301B-6210-4197-9E19-A2E10EADD243}">
      <dgm:prSet/>
      <dgm:spPr/>
      <dgm:t>
        <a:bodyPr/>
        <a:lstStyle/>
        <a:p>
          <a:r>
            <a:rPr lang="ru-RU" dirty="0" smtClean="0"/>
            <a:t>Мониторинг  диспансеризации воспитанников группы № …</a:t>
          </a:r>
          <a:endParaRPr lang="ru-RU" dirty="0"/>
        </a:p>
      </dgm:t>
    </dgm:pt>
    <dgm:pt modelId="{1D9F116B-FC56-4761-AF11-32C177706D99}" type="parTrans" cxnId="{6695A226-48F2-450C-99D5-91A0DB00A8FF}">
      <dgm:prSet/>
      <dgm:spPr/>
      <dgm:t>
        <a:bodyPr/>
        <a:lstStyle/>
        <a:p>
          <a:endParaRPr lang="ru-RU"/>
        </a:p>
      </dgm:t>
    </dgm:pt>
    <dgm:pt modelId="{5AF8442C-BEBD-40E9-A309-DA224AD83D24}" type="sibTrans" cxnId="{6695A226-48F2-450C-99D5-91A0DB00A8FF}">
      <dgm:prSet/>
      <dgm:spPr/>
      <dgm:t>
        <a:bodyPr/>
        <a:lstStyle/>
        <a:p>
          <a:endParaRPr lang="ru-RU"/>
        </a:p>
      </dgm:t>
    </dgm:pt>
    <dgm:pt modelId="{B38FA88A-004F-4F14-8D75-991462EA5FB6}">
      <dgm:prSet/>
      <dgm:spPr/>
      <dgm:t>
        <a:bodyPr/>
        <a:lstStyle/>
        <a:p>
          <a:r>
            <a:rPr lang="ru-RU" dirty="0" smtClean="0"/>
            <a:t>Мониторинг  дополнительного обследования здоровья воспитанников  за 20___ год</a:t>
          </a:r>
          <a:endParaRPr lang="ru-RU" dirty="0"/>
        </a:p>
      </dgm:t>
    </dgm:pt>
    <dgm:pt modelId="{E272AB4E-9A6E-4EBB-B2A9-7F7C997098AC}" type="parTrans" cxnId="{0F12EB5E-FC70-4ECE-A75C-659E21A080F7}">
      <dgm:prSet/>
      <dgm:spPr/>
      <dgm:t>
        <a:bodyPr/>
        <a:lstStyle/>
        <a:p>
          <a:endParaRPr lang="ru-RU"/>
        </a:p>
      </dgm:t>
    </dgm:pt>
    <dgm:pt modelId="{E7AE5377-59D4-43D9-BB38-D6188345FB4A}" type="sibTrans" cxnId="{0F12EB5E-FC70-4ECE-A75C-659E21A080F7}">
      <dgm:prSet/>
      <dgm:spPr/>
      <dgm:t>
        <a:bodyPr/>
        <a:lstStyle/>
        <a:p>
          <a:endParaRPr lang="ru-RU"/>
        </a:p>
      </dgm:t>
    </dgm:pt>
    <dgm:pt modelId="{47D01A05-4466-4E3E-8445-4731F35EEE88}" type="pres">
      <dgm:prSet presAssocID="{6A04DCD7-CB81-4B55-B025-8D3C285CA25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F14A38-E5C3-4242-9911-FCD692980859}" type="pres">
      <dgm:prSet presAssocID="{F3B0AF5F-AE70-482D-BAB3-9C9F43983410}" presName="composite" presStyleCnt="0"/>
      <dgm:spPr/>
    </dgm:pt>
    <dgm:pt modelId="{DE7A535F-A905-41F8-B8AB-A70974805082}" type="pres">
      <dgm:prSet presAssocID="{F3B0AF5F-AE70-482D-BAB3-9C9F43983410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EC40F8-A797-4E9E-AAFA-77A828C5CFE1}" type="pres">
      <dgm:prSet presAssocID="{F3B0AF5F-AE70-482D-BAB3-9C9F43983410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DF5D9-D3E1-4D38-B966-47182A117540}" type="pres">
      <dgm:prSet presAssocID="{5E940449-203B-46E2-B7AC-B7D2A71726E6}" presName="sp" presStyleCnt="0"/>
      <dgm:spPr/>
    </dgm:pt>
    <dgm:pt modelId="{77672630-BFB4-471B-9C94-A86E5BA16544}" type="pres">
      <dgm:prSet presAssocID="{21F6DD06-C23A-40D9-A15C-317BF474E550}" presName="composite" presStyleCnt="0"/>
      <dgm:spPr/>
    </dgm:pt>
    <dgm:pt modelId="{6DF65005-3AEA-4425-B186-2BFB3934805F}" type="pres">
      <dgm:prSet presAssocID="{21F6DD06-C23A-40D9-A15C-317BF474E550}" presName="parentText" presStyleLbl="alignNode1" presStyleIdx="1" presStyleCnt="8" custLinFactNeighborX="-3" custLinFactNeighborY="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DB3A53-DE20-423F-AB9F-541EF91D6114}" type="pres">
      <dgm:prSet presAssocID="{21F6DD06-C23A-40D9-A15C-317BF474E550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A6A3C-E407-4895-B894-DC6C60F391AE}" type="pres">
      <dgm:prSet presAssocID="{CF4D8768-CEF5-4BFE-AB69-BDF0254158E0}" presName="sp" presStyleCnt="0"/>
      <dgm:spPr/>
    </dgm:pt>
    <dgm:pt modelId="{C7D06A01-4047-4DFA-B1E2-16944C5EF418}" type="pres">
      <dgm:prSet presAssocID="{6B66F969-04BD-49A1-A801-75732FCD6409}" presName="composite" presStyleCnt="0"/>
      <dgm:spPr/>
    </dgm:pt>
    <dgm:pt modelId="{19A2F6BA-4FA4-43B6-97D1-557DE399C8E6}" type="pres">
      <dgm:prSet presAssocID="{6B66F969-04BD-49A1-A801-75732FCD6409}" presName="parentText" presStyleLbl="alignNode1" presStyleIdx="2" presStyleCnt="8" custLinFactNeighborX="-5" custLinFactNeighborY="14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218B65-620C-4E57-9872-62820290568A}" type="pres">
      <dgm:prSet presAssocID="{6B66F969-04BD-49A1-A801-75732FCD6409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08C7B0-A57F-4AE3-A743-8175BA724BFB}" type="pres">
      <dgm:prSet presAssocID="{CA90430F-09DA-46B8-808F-98619685C26F}" presName="sp" presStyleCnt="0"/>
      <dgm:spPr/>
    </dgm:pt>
    <dgm:pt modelId="{57C77485-E84C-4DBF-A56E-932ABB1286F2}" type="pres">
      <dgm:prSet presAssocID="{7D010AE0-B550-4441-88F1-5F136CE3B1AE}" presName="composite" presStyleCnt="0"/>
      <dgm:spPr/>
    </dgm:pt>
    <dgm:pt modelId="{F34B4A5F-2F37-4002-87FF-9C28AFD5EA73}" type="pres">
      <dgm:prSet presAssocID="{7D010AE0-B550-4441-88F1-5F136CE3B1AE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F3BA7A-F669-4C1A-9409-8F776C03077E}" type="pres">
      <dgm:prSet presAssocID="{7D010AE0-B550-4441-88F1-5F136CE3B1AE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DF34DE-D07F-4B9F-A9D1-7D3C54286FDC}" type="pres">
      <dgm:prSet presAssocID="{F0D67E8D-4924-4FED-904F-C68AEEFF4B92}" presName="sp" presStyleCnt="0"/>
      <dgm:spPr/>
    </dgm:pt>
    <dgm:pt modelId="{2867BBAB-E4CA-46E5-ADFD-42424BF25DE3}" type="pres">
      <dgm:prSet presAssocID="{CAF58175-2400-4AF1-BD12-B6E72DAF7847}" presName="composite" presStyleCnt="0"/>
      <dgm:spPr/>
    </dgm:pt>
    <dgm:pt modelId="{F9ACC1C6-C699-427C-9622-3775E8336C33}" type="pres">
      <dgm:prSet presAssocID="{CAF58175-2400-4AF1-BD12-B6E72DAF7847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E7EC0D-C1D5-4BF8-8457-9E8D99B93A7A}" type="pres">
      <dgm:prSet presAssocID="{CAF58175-2400-4AF1-BD12-B6E72DAF7847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A385F0-4282-4C72-AD20-B6801B4C3824}" type="pres">
      <dgm:prSet presAssocID="{17823B11-8B6A-4A48-8804-4305B513C025}" presName="sp" presStyleCnt="0"/>
      <dgm:spPr/>
    </dgm:pt>
    <dgm:pt modelId="{E47DFBBA-42D7-4308-B8C5-52E4A5D1B154}" type="pres">
      <dgm:prSet presAssocID="{C0917FA6-4D22-454C-BE0B-1325A32AC8AD}" presName="composite" presStyleCnt="0"/>
      <dgm:spPr/>
    </dgm:pt>
    <dgm:pt modelId="{63A15DE6-2A7E-4039-BD9B-21DDDAE2E526}" type="pres">
      <dgm:prSet presAssocID="{C0917FA6-4D22-454C-BE0B-1325A32AC8AD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7C0490-1363-45FF-B709-4BE5690950F4}" type="pres">
      <dgm:prSet presAssocID="{C0917FA6-4D22-454C-BE0B-1325A32AC8AD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1DFCA-7C94-4DD9-BB16-DB8FC9DEA2BB}" type="pres">
      <dgm:prSet presAssocID="{049AAA31-22E5-4EC0-9025-B07EBA1DA367}" presName="sp" presStyleCnt="0"/>
      <dgm:spPr/>
    </dgm:pt>
    <dgm:pt modelId="{E71E859D-5E6B-4603-9DBC-B8FAE454A2EC}" type="pres">
      <dgm:prSet presAssocID="{547EFB75-31EA-4FCA-8B0C-D3ADF140C034}" presName="composite" presStyleCnt="0"/>
      <dgm:spPr/>
    </dgm:pt>
    <dgm:pt modelId="{79B26030-A561-41CD-B5F3-9C77CD4F950C}" type="pres">
      <dgm:prSet presAssocID="{547EFB75-31EA-4FCA-8B0C-D3ADF140C034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353040-4616-4544-A96F-92B0460E0C14}" type="pres">
      <dgm:prSet presAssocID="{547EFB75-31EA-4FCA-8B0C-D3ADF140C034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872B9-EEC3-4D02-8EEB-A3EF48435F00}" type="pres">
      <dgm:prSet presAssocID="{E8F78175-8991-4495-9447-E22FDC04E7C6}" presName="sp" presStyleCnt="0"/>
      <dgm:spPr/>
    </dgm:pt>
    <dgm:pt modelId="{3B4BAA53-A4CF-4F6D-95A6-6FED04EC3876}" type="pres">
      <dgm:prSet presAssocID="{C6F7F4B8-0BEC-4EBD-BD1F-1AF2AB46BFF4}" presName="composite" presStyleCnt="0"/>
      <dgm:spPr/>
    </dgm:pt>
    <dgm:pt modelId="{EAE18B5B-DF49-46C3-B972-F5907FD0CE05}" type="pres">
      <dgm:prSet presAssocID="{C6F7F4B8-0BEC-4EBD-BD1F-1AF2AB46BFF4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71673D-92FA-4E5F-B750-CB7A94A624F2}" type="pres">
      <dgm:prSet presAssocID="{C6F7F4B8-0BEC-4EBD-BD1F-1AF2AB46BFF4}" presName="descendantText" presStyleLbl="alignAcc1" presStyleIdx="7" presStyleCnt="8" custLinFactNeighborX="-469" custLinFactNeighborY="7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12EB5E-FC70-4ECE-A75C-659E21A080F7}" srcId="{C0917FA6-4D22-454C-BE0B-1325A32AC8AD}" destId="{B38FA88A-004F-4F14-8D75-991462EA5FB6}" srcOrd="0" destOrd="0" parTransId="{E272AB4E-9A6E-4EBB-B2A9-7F7C997098AC}" sibTransId="{E7AE5377-59D4-43D9-BB38-D6188345FB4A}"/>
    <dgm:cxn modelId="{BDD4A3FA-5A94-49EF-9330-991A4C662C97}" srcId="{F3B0AF5F-AE70-482D-BAB3-9C9F43983410}" destId="{42846FE8-7A43-44E6-B266-1509127DB9E4}" srcOrd="0" destOrd="0" parTransId="{D13AC44E-2AA9-4BEE-8EB7-37286746573D}" sibTransId="{E962E630-E07D-44DA-A2F5-1CD78F203D61}"/>
    <dgm:cxn modelId="{85C96430-B3BE-44D8-B614-5418F7AFE00F}" type="presOf" srcId="{42846FE8-7A43-44E6-B266-1509127DB9E4}" destId="{99EC40F8-A797-4E9E-AAFA-77A828C5CFE1}" srcOrd="0" destOrd="0" presId="urn:microsoft.com/office/officeart/2005/8/layout/chevron2"/>
    <dgm:cxn modelId="{9FC8AE81-7567-4229-AC8D-08727F4A13FE}" type="presOf" srcId="{79C71955-EA9A-4A16-85C4-0856E8F2A7CE}" destId="{51DB3A53-DE20-423F-AB9F-541EF91D6114}" srcOrd="0" destOrd="0" presId="urn:microsoft.com/office/officeart/2005/8/layout/chevron2"/>
    <dgm:cxn modelId="{0B899BE6-CC62-4E25-88D4-C0DD0A339C95}" type="presOf" srcId="{21F6DD06-C23A-40D9-A15C-317BF474E550}" destId="{6DF65005-3AEA-4425-B186-2BFB3934805F}" srcOrd="0" destOrd="0" presId="urn:microsoft.com/office/officeart/2005/8/layout/chevron2"/>
    <dgm:cxn modelId="{B600FBBB-9EDE-4E40-A58C-4B0FEABA2E7D}" srcId="{6B66F969-04BD-49A1-A801-75732FCD6409}" destId="{26EBB783-2C35-4575-85E3-59080A4F2DE9}" srcOrd="0" destOrd="0" parTransId="{5F61AFB3-E7D3-4ADD-AC5A-8B9F76F2E5C6}" sibTransId="{9C21F1D1-89FA-4A67-84AD-B2BDA6254636}"/>
    <dgm:cxn modelId="{89E5E041-B2C7-47D9-8C5D-6A4C82CE6400}" type="presOf" srcId="{23A3301B-6210-4197-9E19-A2E10EADD243}" destId="{27E7EC0D-C1D5-4BF8-8457-9E8D99B93A7A}" srcOrd="0" destOrd="0" presId="urn:microsoft.com/office/officeart/2005/8/layout/chevron2"/>
    <dgm:cxn modelId="{5DC296C1-1067-43B0-AA24-491C4816346D}" type="presOf" srcId="{262A0635-7C20-4520-AD92-0C795A4136BC}" destId="{D671673D-92FA-4E5F-B750-CB7A94A624F2}" srcOrd="0" destOrd="0" presId="urn:microsoft.com/office/officeart/2005/8/layout/chevron2"/>
    <dgm:cxn modelId="{BFD686E5-B970-4EF4-8CAB-644FFCDAAD62}" srcId="{7D010AE0-B550-4441-88F1-5F136CE3B1AE}" destId="{4C685EEB-43A1-40AF-827C-87F6641CD6EC}" srcOrd="0" destOrd="0" parTransId="{EACD2962-9C44-4496-AEE0-9F4EE0BCDB26}" sibTransId="{5A9DB408-F42C-48AD-9EFB-318F70343ABE}"/>
    <dgm:cxn modelId="{6695A226-48F2-450C-99D5-91A0DB00A8FF}" srcId="{CAF58175-2400-4AF1-BD12-B6E72DAF7847}" destId="{23A3301B-6210-4197-9E19-A2E10EADD243}" srcOrd="0" destOrd="0" parTransId="{1D9F116B-FC56-4761-AF11-32C177706D99}" sibTransId="{5AF8442C-BEBD-40E9-A309-DA224AD83D24}"/>
    <dgm:cxn modelId="{6677101B-0114-4BBD-A2ED-4FEA6DFC0E9E}" srcId="{6A04DCD7-CB81-4B55-B025-8D3C285CA25C}" destId="{C6F7F4B8-0BEC-4EBD-BD1F-1AF2AB46BFF4}" srcOrd="7" destOrd="0" parTransId="{C5CA2B15-8AEF-4FB3-B639-F214B55977CF}" sibTransId="{844D6F0C-3920-4058-94F2-6D6DC214BB98}"/>
    <dgm:cxn modelId="{3AFDEB1C-0C73-4888-A6B0-CE352F945AF8}" type="presOf" srcId="{C6F7F4B8-0BEC-4EBD-BD1F-1AF2AB46BFF4}" destId="{EAE18B5B-DF49-46C3-B972-F5907FD0CE05}" srcOrd="0" destOrd="0" presId="urn:microsoft.com/office/officeart/2005/8/layout/chevron2"/>
    <dgm:cxn modelId="{4608DF0F-3A51-4D4D-90DC-DA620DDDD6FB}" srcId="{C6F7F4B8-0BEC-4EBD-BD1F-1AF2AB46BFF4}" destId="{262A0635-7C20-4520-AD92-0C795A4136BC}" srcOrd="0" destOrd="0" parTransId="{6505F480-A3C6-49BB-93E0-B12CC521EA35}" sibTransId="{15D0D5A2-1C4D-45EA-AFD2-4E3AECB2CD05}"/>
    <dgm:cxn modelId="{A0BE8F78-E5E8-487D-974D-BC34947085AC}" type="presOf" srcId="{87BC8561-9729-4BD4-8908-9921135DC4FD}" destId="{70353040-4616-4544-A96F-92B0460E0C14}" srcOrd="0" destOrd="0" presId="urn:microsoft.com/office/officeart/2005/8/layout/chevron2"/>
    <dgm:cxn modelId="{510B20EF-C656-4BF8-ACF7-5A0A26F6BD1A}" type="presOf" srcId="{26EBB783-2C35-4575-85E3-59080A4F2DE9}" destId="{BD218B65-620C-4E57-9872-62820290568A}" srcOrd="0" destOrd="0" presId="urn:microsoft.com/office/officeart/2005/8/layout/chevron2"/>
    <dgm:cxn modelId="{1044ADD0-7F1E-446B-AAD4-B37E01BEF5F7}" type="presOf" srcId="{CAF58175-2400-4AF1-BD12-B6E72DAF7847}" destId="{F9ACC1C6-C699-427C-9622-3775E8336C33}" srcOrd="0" destOrd="0" presId="urn:microsoft.com/office/officeart/2005/8/layout/chevron2"/>
    <dgm:cxn modelId="{5AB0764E-9452-4BD2-853B-BB56FA945C49}" type="presOf" srcId="{F3B0AF5F-AE70-482D-BAB3-9C9F43983410}" destId="{DE7A535F-A905-41F8-B8AB-A70974805082}" srcOrd="0" destOrd="0" presId="urn:microsoft.com/office/officeart/2005/8/layout/chevron2"/>
    <dgm:cxn modelId="{3DD24957-6CD0-4485-BBDC-4F67F96ABD42}" srcId="{6A04DCD7-CB81-4B55-B025-8D3C285CA25C}" destId="{F3B0AF5F-AE70-482D-BAB3-9C9F43983410}" srcOrd="0" destOrd="0" parTransId="{B8F69D77-E364-41B5-B065-26133CB10B28}" sibTransId="{5E940449-203B-46E2-B7AC-B7D2A71726E6}"/>
    <dgm:cxn modelId="{63CEAA79-9194-4F44-B335-F1FF2D784833}" srcId="{6A04DCD7-CB81-4B55-B025-8D3C285CA25C}" destId="{C0917FA6-4D22-454C-BE0B-1325A32AC8AD}" srcOrd="5" destOrd="0" parTransId="{5A350492-4C19-47C2-8C3C-7695A2DBFB83}" sibTransId="{049AAA31-22E5-4EC0-9025-B07EBA1DA367}"/>
    <dgm:cxn modelId="{88904621-B585-430E-BF4B-E1AE8B504BA1}" type="presOf" srcId="{547EFB75-31EA-4FCA-8B0C-D3ADF140C034}" destId="{79B26030-A561-41CD-B5F3-9C77CD4F950C}" srcOrd="0" destOrd="0" presId="urn:microsoft.com/office/officeart/2005/8/layout/chevron2"/>
    <dgm:cxn modelId="{9D843F87-56AE-4D30-BB7A-6890F7AAB3DA}" srcId="{6A04DCD7-CB81-4B55-B025-8D3C285CA25C}" destId="{21F6DD06-C23A-40D9-A15C-317BF474E550}" srcOrd="1" destOrd="0" parTransId="{E2EB2E59-B85F-4EA8-90A1-FEA61B3C6FDE}" sibTransId="{CF4D8768-CEF5-4BFE-AB69-BDF0254158E0}"/>
    <dgm:cxn modelId="{64A19347-74B6-4741-A4E2-B084CC6D829B}" srcId="{6A04DCD7-CB81-4B55-B025-8D3C285CA25C}" destId="{6B66F969-04BD-49A1-A801-75732FCD6409}" srcOrd="2" destOrd="0" parTransId="{9811F811-DC71-4D86-9253-A16DE030FF91}" sibTransId="{CA90430F-09DA-46B8-808F-98619685C26F}"/>
    <dgm:cxn modelId="{33F45058-BDEC-4744-A58E-6B783D286A96}" type="presOf" srcId="{C0917FA6-4D22-454C-BE0B-1325A32AC8AD}" destId="{63A15DE6-2A7E-4039-BD9B-21DDDAE2E526}" srcOrd="0" destOrd="0" presId="urn:microsoft.com/office/officeart/2005/8/layout/chevron2"/>
    <dgm:cxn modelId="{00774EF9-A852-4725-9622-9E3F95152128}" type="presOf" srcId="{4C685EEB-43A1-40AF-827C-87F6641CD6EC}" destId="{12F3BA7A-F669-4C1A-9409-8F776C03077E}" srcOrd="0" destOrd="0" presId="urn:microsoft.com/office/officeart/2005/8/layout/chevron2"/>
    <dgm:cxn modelId="{3BD4A764-DD46-457F-BD29-2F180CCEA3BF}" srcId="{6A04DCD7-CB81-4B55-B025-8D3C285CA25C}" destId="{CAF58175-2400-4AF1-BD12-B6E72DAF7847}" srcOrd="4" destOrd="0" parTransId="{BBC0CCE3-C71B-4805-862A-A248242AEF07}" sibTransId="{17823B11-8B6A-4A48-8804-4305B513C025}"/>
    <dgm:cxn modelId="{18C83563-D34D-4756-856C-BA4D16DE2B65}" type="presOf" srcId="{B38FA88A-004F-4F14-8D75-991462EA5FB6}" destId="{DB7C0490-1363-45FF-B709-4BE5690950F4}" srcOrd="0" destOrd="0" presId="urn:microsoft.com/office/officeart/2005/8/layout/chevron2"/>
    <dgm:cxn modelId="{704BC5D3-165A-4E20-98F7-E73EA5C11D87}" type="presOf" srcId="{6B66F969-04BD-49A1-A801-75732FCD6409}" destId="{19A2F6BA-4FA4-43B6-97D1-557DE399C8E6}" srcOrd="0" destOrd="0" presId="urn:microsoft.com/office/officeart/2005/8/layout/chevron2"/>
    <dgm:cxn modelId="{3C6EA05F-F6C1-4B99-81E7-49389F29E967}" srcId="{547EFB75-31EA-4FCA-8B0C-D3ADF140C034}" destId="{87BC8561-9729-4BD4-8908-9921135DC4FD}" srcOrd="0" destOrd="0" parTransId="{630668A1-1752-4DC4-98B9-4D75C178F3C2}" sibTransId="{AEAA9A69-49EA-4162-A066-9F8124AF62E2}"/>
    <dgm:cxn modelId="{73954A0B-8111-42C9-9D0D-550E52C47B65}" type="presOf" srcId="{7D010AE0-B550-4441-88F1-5F136CE3B1AE}" destId="{F34B4A5F-2F37-4002-87FF-9C28AFD5EA73}" srcOrd="0" destOrd="0" presId="urn:microsoft.com/office/officeart/2005/8/layout/chevron2"/>
    <dgm:cxn modelId="{969F5BE9-4BFB-4A26-A713-FA6C2DA492D7}" type="presOf" srcId="{6A04DCD7-CB81-4B55-B025-8D3C285CA25C}" destId="{47D01A05-4466-4E3E-8445-4731F35EEE88}" srcOrd="0" destOrd="0" presId="urn:microsoft.com/office/officeart/2005/8/layout/chevron2"/>
    <dgm:cxn modelId="{9EA42119-DA48-445D-80FA-4465A07477B8}" srcId="{6A04DCD7-CB81-4B55-B025-8D3C285CA25C}" destId="{7D010AE0-B550-4441-88F1-5F136CE3B1AE}" srcOrd="3" destOrd="0" parTransId="{D0E00262-6AD9-49A7-AE05-8EDD38F16877}" sibTransId="{F0D67E8D-4924-4FED-904F-C68AEEFF4B92}"/>
    <dgm:cxn modelId="{42F51094-1AC0-4D2B-995E-85C416C9EC51}" srcId="{21F6DD06-C23A-40D9-A15C-317BF474E550}" destId="{79C71955-EA9A-4A16-85C4-0856E8F2A7CE}" srcOrd="0" destOrd="0" parTransId="{41C24CB0-DB58-446E-B957-FDCD6603E3AA}" sibTransId="{4176A145-6642-47AF-8ACA-9C20550142B2}"/>
    <dgm:cxn modelId="{18F5A086-14D4-46A3-B039-93088F662E21}" srcId="{6A04DCD7-CB81-4B55-B025-8D3C285CA25C}" destId="{547EFB75-31EA-4FCA-8B0C-D3ADF140C034}" srcOrd="6" destOrd="0" parTransId="{5D3196C2-B0A3-4125-BB41-491045C381E2}" sibTransId="{E8F78175-8991-4495-9447-E22FDC04E7C6}"/>
    <dgm:cxn modelId="{9533549A-B554-420B-BC81-2DDFAE65F663}" type="presParOf" srcId="{47D01A05-4466-4E3E-8445-4731F35EEE88}" destId="{13F14A38-E5C3-4242-9911-FCD692980859}" srcOrd="0" destOrd="0" presId="urn:microsoft.com/office/officeart/2005/8/layout/chevron2"/>
    <dgm:cxn modelId="{66C447BB-4777-469E-ADE6-4AE890BE90B1}" type="presParOf" srcId="{13F14A38-E5C3-4242-9911-FCD692980859}" destId="{DE7A535F-A905-41F8-B8AB-A70974805082}" srcOrd="0" destOrd="0" presId="urn:microsoft.com/office/officeart/2005/8/layout/chevron2"/>
    <dgm:cxn modelId="{B5D89E4D-F363-4775-BC8C-E3F1F4330907}" type="presParOf" srcId="{13F14A38-E5C3-4242-9911-FCD692980859}" destId="{99EC40F8-A797-4E9E-AAFA-77A828C5CFE1}" srcOrd="1" destOrd="0" presId="urn:microsoft.com/office/officeart/2005/8/layout/chevron2"/>
    <dgm:cxn modelId="{6938EEA2-E7A1-4958-A3FB-F7AB99FA5E94}" type="presParOf" srcId="{47D01A05-4466-4E3E-8445-4731F35EEE88}" destId="{D23DF5D9-D3E1-4D38-B966-47182A117540}" srcOrd="1" destOrd="0" presId="urn:microsoft.com/office/officeart/2005/8/layout/chevron2"/>
    <dgm:cxn modelId="{6CB8DD39-028B-4A80-8812-1686176C75CC}" type="presParOf" srcId="{47D01A05-4466-4E3E-8445-4731F35EEE88}" destId="{77672630-BFB4-471B-9C94-A86E5BA16544}" srcOrd="2" destOrd="0" presId="urn:microsoft.com/office/officeart/2005/8/layout/chevron2"/>
    <dgm:cxn modelId="{0275D105-6380-4B3F-8BA4-60244D4BCEB8}" type="presParOf" srcId="{77672630-BFB4-471B-9C94-A86E5BA16544}" destId="{6DF65005-3AEA-4425-B186-2BFB3934805F}" srcOrd="0" destOrd="0" presId="urn:microsoft.com/office/officeart/2005/8/layout/chevron2"/>
    <dgm:cxn modelId="{B292A225-3026-40FD-BD22-EF59D3ACADD1}" type="presParOf" srcId="{77672630-BFB4-471B-9C94-A86E5BA16544}" destId="{51DB3A53-DE20-423F-AB9F-541EF91D6114}" srcOrd="1" destOrd="0" presId="urn:microsoft.com/office/officeart/2005/8/layout/chevron2"/>
    <dgm:cxn modelId="{BBF69B96-90C6-402E-A56F-BE218E45C280}" type="presParOf" srcId="{47D01A05-4466-4E3E-8445-4731F35EEE88}" destId="{AACA6A3C-E407-4895-B894-DC6C60F391AE}" srcOrd="3" destOrd="0" presId="urn:microsoft.com/office/officeart/2005/8/layout/chevron2"/>
    <dgm:cxn modelId="{2D6CA537-7C30-4980-BA7B-C38BE343E1DE}" type="presParOf" srcId="{47D01A05-4466-4E3E-8445-4731F35EEE88}" destId="{C7D06A01-4047-4DFA-B1E2-16944C5EF418}" srcOrd="4" destOrd="0" presId="urn:microsoft.com/office/officeart/2005/8/layout/chevron2"/>
    <dgm:cxn modelId="{71F168D1-9F55-4C78-822F-99BC6A34AAAE}" type="presParOf" srcId="{C7D06A01-4047-4DFA-B1E2-16944C5EF418}" destId="{19A2F6BA-4FA4-43B6-97D1-557DE399C8E6}" srcOrd="0" destOrd="0" presId="urn:microsoft.com/office/officeart/2005/8/layout/chevron2"/>
    <dgm:cxn modelId="{C3E552F9-358F-40A4-B869-791A29FA84CB}" type="presParOf" srcId="{C7D06A01-4047-4DFA-B1E2-16944C5EF418}" destId="{BD218B65-620C-4E57-9872-62820290568A}" srcOrd="1" destOrd="0" presId="urn:microsoft.com/office/officeart/2005/8/layout/chevron2"/>
    <dgm:cxn modelId="{08A4B2D5-1631-454D-8E7D-03D881C86E9A}" type="presParOf" srcId="{47D01A05-4466-4E3E-8445-4731F35EEE88}" destId="{4408C7B0-A57F-4AE3-A743-8175BA724BFB}" srcOrd="5" destOrd="0" presId="urn:microsoft.com/office/officeart/2005/8/layout/chevron2"/>
    <dgm:cxn modelId="{599CA19B-EB69-4008-9215-4A9E2350633B}" type="presParOf" srcId="{47D01A05-4466-4E3E-8445-4731F35EEE88}" destId="{57C77485-E84C-4DBF-A56E-932ABB1286F2}" srcOrd="6" destOrd="0" presId="urn:microsoft.com/office/officeart/2005/8/layout/chevron2"/>
    <dgm:cxn modelId="{35DD9482-8248-4762-98B0-5FE0E3C164B2}" type="presParOf" srcId="{57C77485-E84C-4DBF-A56E-932ABB1286F2}" destId="{F34B4A5F-2F37-4002-87FF-9C28AFD5EA73}" srcOrd="0" destOrd="0" presId="urn:microsoft.com/office/officeart/2005/8/layout/chevron2"/>
    <dgm:cxn modelId="{F338C382-4CF4-4DDD-8DAE-78B23995F368}" type="presParOf" srcId="{57C77485-E84C-4DBF-A56E-932ABB1286F2}" destId="{12F3BA7A-F669-4C1A-9409-8F776C03077E}" srcOrd="1" destOrd="0" presId="urn:microsoft.com/office/officeart/2005/8/layout/chevron2"/>
    <dgm:cxn modelId="{92DF66DE-3F09-4E03-9CCF-4B1A339FBCFE}" type="presParOf" srcId="{47D01A05-4466-4E3E-8445-4731F35EEE88}" destId="{C6DF34DE-D07F-4B9F-A9D1-7D3C54286FDC}" srcOrd="7" destOrd="0" presId="urn:microsoft.com/office/officeart/2005/8/layout/chevron2"/>
    <dgm:cxn modelId="{CCD382ED-EA57-4F64-B74B-4A7593FCA460}" type="presParOf" srcId="{47D01A05-4466-4E3E-8445-4731F35EEE88}" destId="{2867BBAB-E4CA-46E5-ADFD-42424BF25DE3}" srcOrd="8" destOrd="0" presId="urn:microsoft.com/office/officeart/2005/8/layout/chevron2"/>
    <dgm:cxn modelId="{0771C4C5-03E3-472A-A6EC-95978944246C}" type="presParOf" srcId="{2867BBAB-E4CA-46E5-ADFD-42424BF25DE3}" destId="{F9ACC1C6-C699-427C-9622-3775E8336C33}" srcOrd="0" destOrd="0" presId="urn:microsoft.com/office/officeart/2005/8/layout/chevron2"/>
    <dgm:cxn modelId="{2839E9AF-7C39-4FDC-AA5F-F5A66A14EB85}" type="presParOf" srcId="{2867BBAB-E4CA-46E5-ADFD-42424BF25DE3}" destId="{27E7EC0D-C1D5-4BF8-8457-9E8D99B93A7A}" srcOrd="1" destOrd="0" presId="urn:microsoft.com/office/officeart/2005/8/layout/chevron2"/>
    <dgm:cxn modelId="{05348324-3DEC-4752-8521-96A77E6E75E5}" type="presParOf" srcId="{47D01A05-4466-4E3E-8445-4731F35EEE88}" destId="{0CA385F0-4282-4C72-AD20-B6801B4C3824}" srcOrd="9" destOrd="0" presId="urn:microsoft.com/office/officeart/2005/8/layout/chevron2"/>
    <dgm:cxn modelId="{350FC986-EF1A-4730-B7F8-0B77CAC1D7D1}" type="presParOf" srcId="{47D01A05-4466-4E3E-8445-4731F35EEE88}" destId="{E47DFBBA-42D7-4308-B8C5-52E4A5D1B154}" srcOrd="10" destOrd="0" presId="urn:microsoft.com/office/officeart/2005/8/layout/chevron2"/>
    <dgm:cxn modelId="{BDF8053D-F680-4245-BAC7-84B2B3DE9E82}" type="presParOf" srcId="{E47DFBBA-42D7-4308-B8C5-52E4A5D1B154}" destId="{63A15DE6-2A7E-4039-BD9B-21DDDAE2E526}" srcOrd="0" destOrd="0" presId="urn:microsoft.com/office/officeart/2005/8/layout/chevron2"/>
    <dgm:cxn modelId="{AFE12BA3-CD08-4059-B2CB-043F697E09EA}" type="presParOf" srcId="{E47DFBBA-42D7-4308-B8C5-52E4A5D1B154}" destId="{DB7C0490-1363-45FF-B709-4BE5690950F4}" srcOrd="1" destOrd="0" presId="urn:microsoft.com/office/officeart/2005/8/layout/chevron2"/>
    <dgm:cxn modelId="{0CFB67BE-7162-4BF0-8276-B620C46D3E54}" type="presParOf" srcId="{47D01A05-4466-4E3E-8445-4731F35EEE88}" destId="{8141DFCA-7C94-4DD9-BB16-DB8FC9DEA2BB}" srcOrd="11" destOrd="0" presId="urn:microsoft.com/office/officeart/2005/8/layout/chevron2"/>
    <dgm:cxn modelId="{26433FF1-E1EE-4ADA-A17A-503C5D7D8162}" type="presParOf" srcId="{47D01A05-4466-4E3E-8445-4731F35EEE88}" destId="{E71E859D-5E6B-4603-9DBC-B8FAE454A2EC}" srcOrd="12" destOrd="0" presId="urn:microsoft.com/office/officeart/2005/8/layout/chevron2"/>
    <dgm:cxn modelId="{BB2C50AA-F76D-42DC-A12A-8E5FEB55ACEE}" type="presParOf" srcId="{E71E859D-5E6B-4603-9DBC-B8FAE454A2EC}" destId="{79B26030-A561-41CD-B5F3-9C77CD4F950C}" srcOrd="0" destOrd="0" presId="urn:microsoft.com/office/officeart/2005/8/layout/chevron2"/>
    <dgm:cxn modelId="{3129A804-0CB4-485B-AC6C-5B6030536A6E}" type="presParOf" srcId="{E71E859D-5E6B-4603-9DBC-B8FAE454A2EC}" destId="{70353040-4616-4544-A96F-92B0460E0C14}" srcOrd="1" destOrd="0" presId="urn:microsoft.com/office/officeart/2005/8/layout/chevron2"/>
    <dgm:cxn modelId="{4731AE18-F3EC-41C3-8C02-2E99D693FAB9}" type="presParOf" srcId="{47D01A05-4466-4E3E-8445-4731F35EEE88}" destId="{261872B9-EEC3-4D02-8EEB-A3EF48435F00}" srcOrd="13" destOrd="0" presId="urn:microsoft.com/office/officeart/2005/8/layout/chevron2"/>
    <dgm:cxn modelId="{B541B430-C841-41A4-9633-5049CF1FDAED}" type="presParOf" srcId="{47D01A05-4466-4E3E-8445-4731F35EEE88}" destId="{3B4BAA53-A4CF-4F6D-95A6-6FED04EC3876}" srcOrd="14" destOrd="0" presId="urn:microsoft.com/office/officeart/2005/8/layout/chevron2"/>
    <dgm:cxn modelId="{C573A3BE-2D48-42D9-A417-CFC8CEC5640C}" type="presParOf" srcId="{3B4BAA53-A4CF-4F6D-95A6-6FED04EC3876}" destId="{EAE18B5B-DF49-46C3-B972-F5907FD0CE05}" srcOrd="0" destOrd="0" presId="urn:microsoft.com/office/officeart/2005/8/layout/chevron2"/>
    <dgm:cxn modelId="{0BBD45D1-E024-4C09-8BA5-C4C08BC155C0}" type="presParOf" srcId="{3B4BAA53-A4CF-4F6D-95A6-6FED04EC3876}" destId="{D671673D-92FA-4E5F-B750-CB7A94A624F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2639008-25C0-4FAC-9024-2CFA2D8FC26A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CFC9E0-82C2-4FA8-9DC0-C74C15D9E4C1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3200" b="1" dirty="0" smtClean="0"/>
            <a:t>СИОП</a:t>
          </a:r>
        </a:p>
        <a:p>
          <a:pPr>
            <a:spcAft>
              <a:spcPts val="0"/>
            </a:spcAft>
          </a:pPr>
          <a:r>
            <a:rPr lang="ru-RU" sz="3200" b="1" dirty="0" smtClean="0"/>
            <a:t>по формированию жизненных компетенций</a:t>
          </a:r>
          <a:endParaRPr lang="ru-RU" sz="3200" b="1" dirty="0"/>
        </a:p>
      </dgm:t>
    </dgm:pt>
    <dgm:pt modelId="{614DB20B-5780-460A-AF69-D934ADB80C0D}" type="parTrans" cxnId="{519A885C-6331-468F-82CA-4AF37D1D577D}">
      <dgm:prSet/>
      <dgm:spPr/>
      <dgm:t>
        <a:bodyPr/>
        <a:lstStyle/>
        <a:p>
          <a:endParaRPr lang="ru-RU"/>
        </a:p>
      </dgm:t>
    </dgm:pt>
    <dgm:pt modelId="{4B8AD781-2AA5-4198-97B6-D68F38F418F6}" type="sibTrans" cxnId="{519A885C-6331-468F-82CA-4AF37D1D577D}">
      <dgm:prSet/>
      <dgm:spPr/>
      <dgm:t>
        <a:bodyPr/>
        <a:lstStyle/>
        <a:p>
          <a:endParaRPr lang="ru-RU"/>
        </a:p>
      </dgm:t>
    </dgm:pt>
    <dgm:pt modelId="{B5E995A3-E9B2-4780-A997-2768C051B44B}">
      <dgm:prSet phldrT="[Текст]" custT="1"/>
      <dgm:spPr/>
      <dgm:t>
        <a:bodyPr/>
        <a:lstStyle/>
        <a:p>
          <a:r>
            <a:rPr lang="ru-RU" sz="2800" b="1" dirty="0" smtClean="0"/>
            <a:t>Мониторинги воспитателя, социального педагога</a:t>
          </a:r>
          <a:endParaRPr lang="ru-RU" sz="2800" b="1" dirty="0"/>
        </a:p>
      </dgm:t>
    </dgm:pt>
    <dgm:pt modelId="{E7FA2B89-98E9-466D-853F-24564986970F}" type="parTrans" cxnId="{04C10774-0C54-4D07-856A-FF54373E4DC4}">
      <dgm:prSet/>
      <dgm:spPr/>
      <dgm:t>
        <a:bodyPr/>
        <a:lstStyle/>
        <a:p>
          <a:endParaRPr lang="ru-RU"/>
        </a:p>
      </dgm:t>
    </dgm:pt>
    <dgm:pt modelId="{EFBA0CB9-D771-410F-8ACB-AC0233177C8B}" type="sibTrans" cxnId="{04C10774-0C54-4D07-856A-FF54373E4DC4}">
      <dgm:prSet/>
      <dgm:spPr/>
      <dgm:t>
        <a:bodyPr/>
        <a:lstStyle/>
        <a:p>
          <a:endParaRPr lang="ru-RU"/>
        </a:p>
      </dgm:t>
    </dgm:pt>
    <dgm:pt modelId="{4B7D20E2-1022-40EE-8094-D90775C0F4B8}">
      <dgm:prSet phldrT="[Текст]" custT="1"/>
      <dgm:spPr/>
      <dgm:t>
        <a:bodyPr/>
        <a:lstStyle/>
        <a:p>
          <a:r>
            <a:rPr lang="ru-RU" sz="2800" b="1" dirty="0" smtClean="0"/>
            <a:t>Мониторинги учителя-дефектолога, логопеда</a:t>
          </a:r>
          <a:endParaRPr lang="ru-RU" sz="2800" b="1" dirty="0"/>
        </a:p>
      </dgm:t>
    </dgm:pt>
    <dgm:pt modelId="{DA1A0534-1839-49FD-9B26-BBA3EEA6A3FC}" type="parTrans" cxnId="{9D67200B-0C16-440B-9594-5C329BC81AFD}">
      <dgm:prSet/>
      <dgm:spPr/>
      <dgm:t>
        <a:bodyPr/>
        <a:lstStyle/>
        <a:p>
          <a:endParaRPr lang="ru-RU"/>
        </a:p>
      </dgm:t>
    </dgm:pt>
    <dgm:pt modelId="{3916A44F-44E2-4808-AFCE-F4958441B903}" type="sibTrans" cxnId="{9D67200B-0C16-440B-9594-5C329BC81AFD}">
      <dgm:prSet/>
      <dgm:spPr/>
      <dgm:t>
        <a:bodyPr/>
        <a:lstStyle/>
        <a:p>
          <a:endParaRPr lang="ru-RU"/>
        </a:p>
      </dgm:t>
    </dgm:pt>
    <dgm:pt modelId="{7417A556-D851-43D9-8211-9C8123C186AB}">
      <dgm:prSet phldrT="[Текст]" custT="1"/>
      <dgm:spPr/>
      <dgm:t>
        <a:bodyPr/>
        <a:lstStyle/>
        <a:p>
          <a:r>
            <a:rPr lang="ru-RU" sz="2800" b="1" dirty="0" smtClean="0"/>
            <a:t>Мониторинги педагога-психолога </a:t>
          </a:r>
          <a:endParaRPr lang="ru-RU" sz="2800" b="1" dirty="0"/>
        </a:p>
      </dgm:t>
    </dgm:pt>
    <dgm:pt modelId="{2BB5E637-7FDF-41D0-9784-0F774082D06E}" type="parTrans" cxnId="{4D9D81B8-0AAB-4E06-B3BF-EEF0D43F1A7D}">
      <dgm:prSet/>
      <dgm:spPr/>
      <dgm:t>
        <a:bodyPr/>
        <a:lstStyle/>
        <a:p>
          <a:endParaRPr lang="ru-RU"/>
        </a:p>
      </dgm:t>
    </dgm:pt>
    <dgm:pt modelId="{898042C8-4B05-4081-98F8-E740E6BC8B9C}" type="sibTrans" cxnId="{4D9D81B8-0AAB-4E06-B3BF-EEF0D43F1A7D}">
      <dgm:prSet/>
      <dgm:spPr/>
      <dgm:t>
        <a:bodyPr/>
        <a:lstStyle/>
        <a:p>
          <a:endParaRPr lang="ru-RU"/>
        </a:p>
      </dgm:t>
    </dgm:pt>
    <dgm:pt modelId="{88760BFC-D4BA-4E99-96EC-F8A9936BC586}">
      <dgm:prSet phldrT="[Текст]" custT="1"/>
      <dgm:spPr/>
      <dgm:t>
        <a:bodyPr/>
        <a:lstStyle/>
        <a:p>
          <a:r>
            <a:rPr lang="ru-RU" sz="2800" b="1" dirty="0" smtClean="0"/>
            <a:t>Мониторинги врачей</a:t>
          </a:r>
          <a:endParaRPr lang="ru-RU" sz="2800" b="1" dirty="0"/>
        </a:p>
      </dgm:t>
    </dgm:pt>
    <dgm:pt modelId="{CBA12E6A-9112-4487-B1D6-9067F45FB6E4}" type="parTrans" cxnId="{697C1EE8-D2BC-4BD8-BD48-610C20A18E6A}">
      <dgm:prSet/>
      <dgm:spPr/>
      <dgm:t>
        <a:bodyPr/>
        <a:lstStyle/>
        <a:p>
          <a:endParaRPr lang="ru-RU"/>
        </a:p>
      </dgm:t>
    </dgm:pt>
    <dgm:pt modelId="{3072DDF9-5C29-443C-BCAF-3655CE291F5A}" type="sibTrans" cxnId="{697C1EE8-D2BC-4BD8-BD48-610C20A18E6A}">
      <dgm:prSet/>
      <dgm:spPr/>
      <dgm:t>
        <a:bodyPr/>
        <a:lstStyle/>
        <a:p>
          <a:endParaRPr lang="ru-RU"/>
        </a:p>
      </dgm:t>
    </dgm:pt>
    <dgm:pt modelId="{C64CD95E-90DB-4043-8A53-DD4DF898E05D}" type="pres">
      <dgm:prSet presAssocID="{42639008-25C0-4FAC-9024-2CFA2D8FC26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76B46A-27CF-450E-814F-7C2330F56565}" type="pres">
      <dgm:prSet presAssocID="{42639008-25C0-4FAC-9024-2CFA2D8FC26A}" presName="matrix" presStyleCnt="0"/>
      <dgm:spPr/>
    </dgm:pt>
    <dgm:pt modelId="{CE261965-B357-471D-A5F5-EA092251482B}" type="pres">
      <dgm:prSet presAssocID="{42639008-25C0-4FAC-9024-2CFA2D8FC26A}" presName="tile1" presStyleLbl="node1" presStyleIdx="0" presStyleCnt="4"/>
      <dgm:spPr/>
      <dgm:t>
        <a:bodyPr/>
        <a:lstStyle/>
        <a:p>
          <a:endParaRPr lang="ru-RU"/>
        </a:p>
      </dgm:t>
    </dgm:pt>
    <dgm:pt modelId="{73FB7516-A823-4252-845A-1215C9C41E63}" type="pres">
      <dgm:prSet presAssocID="{42639008-25C0-4FAC-9024-2CFA2D8FC26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F6E839-5949-48F8-915E-1EA437D815CF}" type="pres">
      <dgm:prSet presAssocID="{42639008-25C0-4FAC-9024-2CFA2D8FC26A}" presName="tile2" presStyleLbl="node1" presStyleIdx="1" presStyleCnt="4" custLinFactNeighborX="-826" custLinFactNeighborY="-1"/>
      <dgm:spPr/>
      <dgm:t>
        <a:bodyPr/>
        <a:lstStyle/>
        <a:p>
          <a:endParaRPr lang="ru-RU"/>
        </a:p>
      </dgm:t>
    </dgm:pt>
    <dgm:pt modelId="{2068D2D8-B2AC-4A16-B940-EEC47C400423}" type="pres">
      <dgm:prSet presAssocID="{42639008-25C0-4FAC-9024-2CFA2D8FC26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B8BB2F-8439-41A3-90BD-3BB576848415}" type="pres">
      <dgm:prSet presAssocID="{42639008-25C0-4FAC-9024-2CFA2D8FC26A}" presName="tile3" presStyleLbl="node1" presStyleIdx="2" presStyleCnt="4"/>
      <dgm:spPr/>
      <dgm:t>
        <a:bodyPr/>
        <a:lstStyle/>
        <a:p>
          <a:endParaRPr lang="ru-RU"/>
        </a:p>
      </dgm:t>
    </dgm:pt>
    <dgm:pt modelId="{1E9A8CDB-EB2A-4A4E-9FA1-312A891F0CA3}" type="pres">
      <dgm:prSet presAssocID="{42639008-25C0-4FAC-9024-2CFA2D8FC26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D15A0-39A8-41AD-8CFD-32C9CACD3EFD}" type="pres">
      <dgm:prSet presAssocID="{42639008-25C0-4FAC-9024-2CFA2D8FC26A}" presName="tile4" presStyleLbl="node1" presStyleIdx="3" presStyleCnt="4"/>
      <dgm:spPr/>
      <dgm:t>
        <a:bodyPr/>
        <a:lstStyle/>
        <a:p>
          <a:endParaRPr lang="ru-RU"/>
        </a:p>
      </dgm:t>
    </dgm:pt>
    <dgm:pt modelId="{53A2FA5C-8E29-4EB6-9EAE-9CEB25EB2518}" type="pres">
      <dgm:prSet presAssocID="{42639008-25C0-4FAC-9024-2CFA2D8FC26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12C95C-6E34-42D5-B4B0-1B8937A3627D}" type="pres">
      <dgm:prSet presAssocID="{42639008-25C0-4FAC-9024-2CFA2D8FC26A}" presName="centerTile" presStyleLbl="fgShp" presStyleIdx="0" presStyleCnt="1" custScaleX="168045" custScaleY="15135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840365AD-9288-46EA-AF7F-25A79C0BE252}" type="presOf" srcId="{4B7D20E2-1022-40EE-8094-D90775C0F4B8}" destId="{2068D2D8-B2AC-4A16-B940-EEC47C400423}" srcOrd="1" destOrd="0" presId="urn:microsoft.com/office/officeart/2005/8/layout/matrix1"/>
    <dgm:cxn modelId="{0F92B959-0B62-4E87-8357-C0097474B9C1}" type="presOf" srcId="{88760BFC-D4BA-4E99-96EC-F8A9936BC586}" destId="{53A2FA5C-8E29-4EB6-9EAE-9CEB25EB2518}" srcOrd="1" destOrd="0" presId="urn:microsoft.com/office/officeart/2005/8/layout/matrix1"/>
    <dgm:cxn modelId="{B85123D9-D762-4B4A-9575-0011EC6A0A4E}" type="presOf" srcId="{88760BFC-D4BA-4E99-96EC-F8A9936BC586}" destId="{C48D15A0-39A8-41AD-8CFD-32C9CACD3EFD}" srcOrd="0" destOrd="0" presId="urn:microsoft.com/office/officeart/2005/8/layout/matrix1"/>
    <dgm:cxn modelId="{6CB616EB-1EF4-4149-BDC7-F73E27899073}" type="presOf" srcId="{B5E995A3-E9B2-4780-A997-2768C051B44B}" destId="{CE261965-B357-471D-A5F5-EA092251482B}" srcOrd="0" destOrd="0" presId="urn:microsoft.com/office/officeart/2005/8/layout/matrix1"/>
    <dgm:cxn modelId="{4D9D81B8-0AAB-4E06-B3BF-EEF0D43F1A7D}" srcId="{C9CFC9E0-82C2-4FA8-9DC0-C74C15D9E4C1}" destId="{7417A556-D851-43D9-8211-9C8123C186AB}" srcOrd="2" destOrd="0" parTransId="{2BB5E637-7FDF-41D0-9784-0F774082D06E}" sibTransId="{898042C8-4B05-4081-98F8-E740E6BC8B9C}"/>
    <dgm:cxn modelId="{8995275E-E484-4F02-9BD3-6753E05E144F}" type="presOf" srcId="{42639008-25C0-4FAC-9024-2CFA2D8FC26A}" destId="{C64CD95E-90DB-4043-8A53-DD4DF898E05D}" srcOrd="0" destOrd="0" presId="urn:microsoft.com/office/officeart/2005/8/layout/matrix1"/>
    <dgm:cxn modelId="{00E15A31-C1D5-4EE1-B10C-9B3BDF156675}" type="presOf" srcId="{C9CFC9E0-82C2-4FA8-9DC0-C74C15D9E4C1}" destId="{ED12C95C-6E34-42D5-B4B0-1B8937A3627D}" srcOrd="0" destOrd="0" presId="urn:microsoft.com/office/officeart/2005/8/layout/matrix1"/>
    <dgm:cxn modelId="{697C1EE8-D2BC-4BD8-BD48-610C20A18E6A}" srcId="{C9CFC9E0-82C2-4FA8-9DC0-C74C15D9E4C1}" destId="{88760BFC-D4BA-4E99-96EC-F8A9936BC586}" srcOrd="3" destOrd="0" parTransId="{CBA12E6A-9112-4487-B1D6-9067F45FB6E4}" sibTransId="{3072DDF9-5C29-443C-BCAF-3655CE291F5A}"/>
    <dgm:cxn modelId="{474612DF-B26D-4E05-974F-6BFFA988E14A}" type="presOf" srcId="{B5E995A3-E9B2-4780-A997-2768C051B44B}" destId="{73FB7516-A823-4252-845A-1215C9C41E63}" srcOrd="1" destOrd="0" presId="urn:microsoft.com/office/officeart/2005/8/layout/matrix1"/>
    <dgm:cxn modelId="{BFC8ABA6-4405-4753-AF18-29FE945AA87B}" type="presOf" srcId="{7417A556-D851-43D9-8211-9C8123C186AB}" destId="{36B8BB2F-8439-41A3-90BD-3BB576848415}" srcOrd="0" destOrd="0" presId="urn:microsoft.com/office/officeart/2005/8/layout/matrix1"/>
    <dgm:cxn modelId="{9D67200B-0C16-440B-9594-5C329BC81AFD}" srcId="{C9CFC9E0-82C2-4FA8-9DC0-C74C15D9E4C1}" destId="{4B7D20E2-1022-40EE-8094-D90775C0F4B8}" srcOrd="1" destOrd="0" parTransId="{DA1A0534-1839-49FD-9B26-BBA3EEA6A3FC}" sibTransId="{3916A44F-44E2-4808-AFCE-F4958441B903}"/>
    <dgm:cxn modelId="{281B0AE9-0B0D-400C-904C-F405B743D25E}" type="presOf" srcId="{7417A556-D851-43D9-8211-9C8123C186AB}" destId="{1E9A8CDB-EB2A-4A4E-9FA1-312A891F0CA3}" srcOrd="1" destOrd="0" presId="urn:microsoft.com/office/officeart/2005/8/layout/matrix1"/>
    <dgm:cxn modelId="{076F471A-37A9-44F2-A7AD-0FD035F1EFB0}" type="presOf" srcId="{4B7D20E2-1022-40EE-8094-D90775C0F4B8}" destId="{8CF6E839-5949-48F8-915E-1EA437D815CF}" srcOrd="0" destOrd="0" presId="urn:microsoft.com/office/officeart/2005/8/layout/matrix1"/>
    <dgm:cxn modelId="{519A885C-6331-468F-82CA-4AF37D1D577D}" srcId="{42639008-25C0-4FAC-9024-2CFA2D8FC26A}" destId="{C9CFC9E0-82C2-4FA8-9DC0-C74C15D9E4C1}" srcOrd="0" destOrd="0" parTransId="{614DB20B-5780-460A-AF69-D934ADB80C0D}" sibTransId="{4B8AD781-2AA5-4198-97B6-D68F38F418F6}"/>
    <dgm:cxn modelId="{04C10774-0C54-4D07-856A-FF54373E4DC4}" srcId="{C9CFC9E0-82C2-4FA8-9DC0-C74C15D9E4C1}" destId="{B5E995A3-E9B2-4780-A997-2768C051B44B}" srcOrd="0" destOrd="0" parTransId="{E7FA2B89-98E9-466D-853F-24564986970F}" sibTransId="{EFBA0CB9-D771-410F-8ACB-AC0233177C8B}"/>
    <dgm:cxn modelId="{19E9EE09-570F-49A6-B639-78744B419509}" type="presParOf" srcId="{C64CD95E-90DB-4043-8A53-DD4DF898E05D}" destId="{C676B46A-27CF-450E-814F-7C2330F56565}" srcOrd="0" destOrd="0" presId="urn:microsoft.com/office/officeart/2005/8/layout/matrix1"/>
    <dgm:cxn modelId="{8BE8BAC9-1C69-46E6-A07C-10BD6C49C03A}" type="presParOf" srcId="{C676B46A-27CF-450E-814F-7C2330F56565}" destId="{CE261965-B357-471D-A5F5-EA092251482B}" srcOrd="0" destOrd="0" presId="urn:microsoft.com/office/officeart/2005/8/layout/matrix1"/>
    <dgm:cxn modelId="{41FDD41A-7BA7-44E2-9D25-56A574148379}" type="presParOf" srcId="{C676B46A-27CF-450E-814F-7C2330F56565}" destId="{73FB7516-A823-4252-845A-1215C9C41E63}" srcOrd="1" destOrd="0" presId="urn:microsoft.com/office/officeart/2005/8/layout/matrix1"/>
    <dgm:cxn modelId="{D91F926A-9A02-4970-B257-D83688EA0020}" type="presParOf" srcId="{C676B46A-27CF-450E-814F-7C2330F56565}" destId="{8CF6E839-5949-48F8-915E-1EA437D815CF}" srcOrd="2" destOrd="0" presId="urn:microsoft.com/office/officeart/2005/8/layout/matrix1"/>
    <dgm:cxn modelId="{B9845676-A2BE-40A2-B2DB-C2DBCAEAE641}" type="presParOf" srcId="{C676B46A-27CF-450E-814F-7C2330F56565}" destId="{2068D2D8-B2AC-4A16-B940-EEC47C400423}" srcOrd="3" destOrd="0" presId="urn:microsoft.com/office/officeart/2005/8/layout/matrix1"/>
    <dgm:cxn modelId="{6F236195-45FD-4168-B3B6-5AD252021FB7}" type="presParOf" srcId="{C676B46A-27CF-450E-814F-7C2330F56565}" destId="{36B8BB2F-8439-41A3-90BD-3BB576848415}" srcOrd="4" destOrd="0" presId="urn:microsoft.com/office/officeart/2005/8/layout/matrix1"/>
    <dgm:cxn modelId="{8DA0F040-EA0F-49E2-B820-EEE8D38DC955}" type="presParOf" srcId="{C676B46A-27CF-450E-814F-7C2330F56565}" destId="{1E9A8CDB-EB2A-4A4E-9FA1-312A891F0CA3}" srcOrd="5" destOrd="0" presId="urn:microsoft.com/office/officeart/2005/8/layout/matrix1"/>
    <dgm:cxn modelId="{382DF673-0D20-4564-8D6A-8C3BD240147B}" type="presParOf" srcId="{C676B46A-27CF-450E-814F-7C2330F56565}" destId="{C48D15A0-39A8-41AD-8CFD-32C9CACD3EFD}" srcOrd="6" destOrd="0" presId="urn:microsoft.com/office/officeart/2005/8/layout/matrix1"/>
    <dgm:cxn modelId="{81B27619-B1A5-4172-983A-3449AB5483CD}" type="presParOf" srcId="{C676B46A-27CF-450E-814F-7C2330F56565}" destId="{53A2FA5C-8E29-4EB6-9EAE-9CEB25EB2518}" srcOrd="7" destOrd="0" presId="urn:microsoft.com/office/officeart/2005/8/layout/matrix1"/>
    <dgm:cxn modelId="{AF0F0C2F-99FC-444A-B5F6-8B87456CB49F}" type="presParOf" srcId="{C64CD95E-90DB-4043-8A53-DD4DF898E05D}" destId="{ED12C95C-6E34-42D5-B4B0-1B8937A3627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09310-8A4B-4D1B-8300-5CE8C06F5841}">
      <dsp:nvSpPr>
        <dsp:cNvPr id="0" name=""/>
        <dsp:cNvSpPr/>
      </dsp:nvSpPr>
      <dsp:spPr>
        <a:xfrm>
          <a:off x="2306395" y="5073"/>
          <a:ext cx="3616808" cy="9914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Положение о контроле качества предоставляемых услуг</a:t>
          </a:r>
          <a:endParaRPr lang="ru-RU" sz="2400" b="1" kern="1200" dirty="0"/>
        </a:p>
      </dsp:txBody>
      <dsp:txXfrm>
        <a:off x="2335433" y="34111"/>
        <a:ext cx="3558732" cy="933349"/>
      </dsp:txXfrm>
    </dsp:sp>
    <dsp:sp modelId="{A8A68D15-CA1A-4E07-9E6F-E58BE57EF6F7}">
      <dsp:nvSpPr>
        <dsp:cNvPr id="0" name=""/>
        <dsp:cNvSpPr/>
      </dsp:nvSpPr>
      <dsp:spPr>
        <a:xfrm rot="5441428">
          <a:off x="3920426" y="1183438"/>
          <a:ext cx="370840" cy="12053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4069902" y="1058288"/>
        <a:ext cx="72322" cy="334679"/>
      </dsp:txXfrm>
    </dsp:sp>
    <dsp:sp modelId="{F1E76F5A-3BF3-47EC-A599-374344D1A881}">
      <dsp:nvSpPr>
        <dsp:cNvPr id="0" name=""/>
        <dsp:cNvSpPr/>
      </dsp:nvSpPr>
      <dsp:spPr>
        <a:xfrm>
          <a:off x="1998668" y="1490915"/>
          <a:ext cx="4192448" cy="1323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Руководство по качеству социальных  услуг и социальному обслуживанию детей-инвалидов</a:t>
          </a:r>
          <a:endParaRPr lang="ru-RU" sz="2400" b="1" kern="1200" dirty="0"/>
        </a:p>
      </dsp:txBody>
      <dsp:txXfrm>
        <a:off x="2037429" y="1529676"/>
        <a:ext cx="4114926" cy="1245887"/>
      </dsp:txXfrm>
    </dsp:sp>
    <dsp:sp modelId="{290EBD67-89B9-4EA7-BE6D-C73F21F02D81}">
      <dsp:nvSpPr>
        <dsp:cNvPr id="0" name=""/>
        <dsp:cNvSpPr/>
      </dsp:nvSpPr>
      <dsp:spPr>
        <a:xfrm rot="8354258">
          <a:off x="2481853" y="3120244"/>
          <a:ext cx="841264" cy="12053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513628" y="3132546"/>
        <a:ext cx="805103" cy="72322"/>
      </dsp:txXfrm>
    </dsp:sp>
    <dsp:sp modelId="{6D334ED0-3DC8-441E-A10A-DEA79371F06A}">
      <dsp:nvSpPr>
        <dsp:cNvPr id="0" name=""/>
        <dsp:cNvSpPr/>
      </dsp:nvSpPr>
      <dsp:spPr>
        <a:xfrm>
          <a:off x="405376" y="3546700"/>
          <a:ext cx="2773158" cy="11822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Контроль предоставляемых социально-педагогических услуг </a:t>
          </a:r>
          <a:endParaRPr lang="ru-RU" sz="2000" b="1" kern="1200" dirty="0"/>
        </a:p>
      </dsp:txBody>
      <dsp:txXfrm>
        <a:off x="440003" y="3581327"/>
        <a:ext cx="2703904" cy="1112994"/>
      </dsp:txXfrm>
    </dsp:sp>
    <dsp:sp modelId="{AE9981AB-DBF6-4ACC-A7F7-44D42F7FE0C7}">
      <dsp:nvSpPr>
        <dsp:cNvPr id="0" name=""/>
        <dsp:cNvSpPr/>
      </dsp:nvSpPr>
      <dsp:spPr>
        <a:xfrm rot="2862715" flipV="1">
          <a:off x="5011055" y="3151211"/>
          <a:ext cx="860478" cy="1334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5017601" y="3163089"/>
        <a:ext cx="820457" cy="80043"/>
      </dsp:txXfrm>
    </dsp:sp>
    <dsp:sp modelId="{EDE4A31C-9D0B-47B1-BA69-FBE4125BFFB0}">
      <dsp:nvSpPr>
        <dsp:cNvPr id="0" name=""/>
        <dsp:cNvSpPr/>
      </dsp:nvSpPr>
      <dsp:spPr>
        <a:xfrm>
          <a:off x="4784576" y="3635582"/>
          <a:ext cx="2806072" cy="11344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Контроль предоставляемых  медицинских услуг</a:t>
          </a:r>
          <a:endParaRPr lang="ru-RU" sz="2000" b="1" kern="1200" dirty="0"/>
        </a:p>
      </dsp:txBody>
      <dsp:txXfrm>
        <a:off x="4817804" y="3668810"/>
        <a:ext cx="2739616" cy="10680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AD21AA-3168-468E-83F2-C9C9F68AA42A}">
      <dsp:nvSpPr>
        <dsp:cNvPr id="0" name=""/>
        <dsp:cNvSpPr/>
      </dsp:nvSpPr>
      <dsp:spPr>
        <a:xfrm rot="5400000">
          <a:off x="-168765" y="211602"/>
          <a:ext cx="1410681" cy="987477"/>
        </a:xfrm>
        <a:prstGeom prst="chevr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7030A0"/>
              </a:solidFill>
            </a:rPr>
            <a:t>1</a:t>
          </a:r>
          <a:endParaRPr lang="ru-RU" sz="2700" b="1" kern="1200" dirty="0">
            <a:solidFill>
              <a:srgbClr val="7030A0"/>
            </a:solidFill>
          </a:endParaRPr>
        </a:p>
      </dsp:txBody>
      <dsp:txXfrm rot="-5400000">
        <a:off x="42838" y="493739"/>
        <a:ext cx="987477" cy="423204"/>
      </dsp:txXfrm>
    </dsp:sp>
    <dsp:sp modelId="{68BAF045-A06C-4D8D-A704-4FA38B1A0566}">
      <dsp:nvSpPr>
        <dsp:cNvPr id="0" name=""/>
        <dsp:cNvSpPr/>
      </dsp:nvSpPr>
      <dsp:spPr>
        <a:xfrm rot="5400000">
          <a:off x="4750175" y="-3759233"/>
          <a:ext cx="916942" cy="84423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rgbClr val="7030A0"/>
              </a:solidFill>
            </a:rPr>
            <a:t>Мониторинги социализации воспитанников</a:t>
          </a:r>
          <a:endParaRPr lang="ru-RU" sz="2800" b="1" kern="1200" dirty="0">
            <a:solidFill>
              <a:srgbClr val="7030A0"/>
            </a:solidFill>
          </a:endParaRPr>
        </a:p>
      </dsp:txBody>
      <dsp:txXfrm rot="-5400000">
        <a:off x="987478" y="48225"/>
        <a:ext cx="8397577" cy="827420"/>
      </dsp:txXfrm>
    </dsp:sp>
    <dsp:sp modelId="{D8DCA9DD-1ED4-4E90-BE1E-247D5EFCF5CC}">
      <dsp:nvSpPr>
        <dsp:cNvPr id="0" name=""/>
        <dsp:cNvSpPr/>
      </dsp:nvSpPr>
      <dsp:spPr>
        <a:xfrm rot="5400000">
          <a:off x="-211602" y="1497474"/>
          <a:ext cx="1410681" cy="987477"/>
        </a:xfrm>
        <a:prstGeom prst="chevr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7030A0"/>
              </a:solidFill>
            </a:rPr>
            <a:t>2</a:t>
          </a:r>
          <a:endParaRPr lang="ru-RU" sz="2700" b="1" kern="1200" dirty="0">
            <a:solidFill>
              <a:srgbClr val="7030A0"/>
            </a:solidFill>
          </a:endParaRPr>
        </a:p>
      </dsp:txBody>
      <dsp:txXfrm rot="-5400000">
        <a:off x="1" y="1779611"/>
        <a:ext cx="987477" cy="423204"/>
      </dsp:txXfrm>
    </dsp:sp>
    <dsp:sp modelId="{A8D93EF7-D2C6-47F0-8950-B4E281BABCEB}">
      <dsp:nvSpPr>
        <dsp:cNvPr id="0" name=""/>
        <dsp:cNvSpPr/>
      </dsp:nvSpPr>
      <dsp:spPr>
        <a:xfrm rot="5400000">
          <a:off x="4750175" y="-2493457"/>
          <a:ext cx="916942" cy="84423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rgbClr val="7030A0"/>
              </a:solidFill>
            </a:rPr>
            <a:t>Мониторинги специалистов (логопеда, учителя-дефектолога, </a:t>
          </a:r>
          <a:r>
            <a:rPr lang="ru-RU" sz="2800" b="1" kern="1200" dirty="0" err="1" smtClean="0">
              <a:solidFill>
                <a:srgbClr val="7030A0"/>
              </a:solidFill>
            </a:rPr>
            <a:t>пед.дополнительного</a:t>
          </a:r>
          <a:r>
            <a:rPr lang="ru-RU" sz="2800" b="1" kern="1200" dirty="0" smtClean="0">
              <a:solidFill>
                <a:srgbClr val="7030A0"/>
              </a:solidFill>
            </a:rPr>
            <a:t> образования)</a:t>
          </a:r>
          <a:endParaRPr lang="ru-RU" sz="2800" b="1" kern="1200" dirty="0">
            <a:solidFill>
              <a:srgbClr val="7030A0"/>
            </a:solidFill>
          </a:endParaRPr>
        </a:p>
      </dsp:txBody>
      <dsp:txXfrm rot="-5400000">
        <a:off x="987478" y="1314001"/>
        <a:ext cx="8397577" cy="827420"/>
      </dsp:txXfrm>
    </dsp:sp>
    <dsp:sp modelId="{7334D462-1F88-4ED0-AE0A-167C7D2D8BD8}">
      <dsp:nvSpPr>
        <dsp:cNvPr id="0" name=""/>
        <dsp:cNvSpPr/>
      </dsp:nvSpPr>
      <dsp:spPr>
        <a:xfrm rot="5400000">
          <a:off x="-211602" y="2746618"/>
          <a:ext cx="1410681" cy="987477"/>
        </a:xfrm>
        <a:prstGeom prst="chevr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7030A0"/>
              </a:solidFill>
            </a:rPr>
            <a:t>3</a:t>
          </a:r>
          <a:endParaRPr lang="ru-RU" sz="2700" b="1" kern="1200" dirty="0">
            <a:solidFill>
              <a:srgbClr val="7030A0"/>
            </a:solidFill>
          </a:endParaRPr>
        </a:p>
      </dsp:txBody>
      <dsp:txXfrm rot="-5400000">
        <a:off x="1" y="3028755"/>
        <a:ext cx="987477" cy="423204"/>
      </dsp:txXfrm>
    </dsp:sp>
    <dsp:sp modelId="{620DD249-738F-4DF7-91CD-548090CFAABA}">
      <dsp:nvSpPr>
        <dsp:cNvPr id="0" name=""/>
        <dsp:cNvSpPr/>
      </dsp:nvSpPr>
      <dsp:spPr>
        <a:xfrm rot="5400000">
          <a:off x="4750175" y="-1227681"/>
          <a:ext cx="916942" cy="84423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rgbClr val="7030A0"/>
              </a:solidFill>
            </a:rPr>
            <a:t>Мониторинги педагога-психолога</a:t>
          </a:r>
          <a:endParaRPr lang="ru-RU" sz="2800" b="1" kern="1200" dirty="0">
            <a:solidFill>
              <a:srgbClr val="7030A0"/>
            </a:solidFill>
          </a:endParaRPr>
        </a:p>
      </dsp:txBody>
      <dsp:txXfrm rot="-5400000">
        <a:off x="987478" y="2579777"/>
        <a:ext cx="8397577" cy="827420"/>
      </dsp:txXfrm>
    </dsp:sp>
    <dsp:sp modelId="{117BB057-D4BB-4695-A55C-4660A9764C47}">
      <dsp:nvSpPr>
        <dsp:cNvPr id="0" name=""/>
        <dsp:cNvSpPr/>
      </dsp:nvSpPr>
      <dsp:spPr>
        <a:xfrm rot="5400000">
          <a:off x="-211602" y="3997807"/>
          <a:ext cx="1410681" cy="987477"/>
        </a:xfrm>
        <a:prstGeom prst="chevr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7030A0"/>
              </a:solidFill>
            </a:rPr>
            <a:t>4</a:t>
          </a:r>
          <a:endParaRPr lang="ru-RU" sz="2700" b="1" kern="1200" dirty="0">
            <a:solidFill>
              <a:srgbClr val="7030A0"/>
            </a:solidFill>
          </a:endParaRPr>
        </a:p>
      </dsp:txBody>
      <dsp:txXfrm rot="-5400000">
        <a:off x="1" y="4279944"/>
        <a:ext cx="987477" cy="423204"/>
      </dsp:txXfrm>
    </dsp:sp>
    <dsp:sp modelId="{D1F79726-845C-4152-B2EF-9EA672A1813A}">
      <dsp:nvSpPr>
        <dsp:cNvPr id="0" name=""/>
        <dsp:cNvSpPr/>
      </dsp:nvSpPr>
      <dsp:spPr>
        <a:xfrm rot="5400000">
          <a:off x="4750175" y="38094"/>
          <a:ext cx="916942" cy="84423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rgbClr val="7030A0"/>
              </a:solidFill>
            </a:rPr>
            <a:t>Мониторинги по педагогическим кадрам </a:t>
          </a:r>
          <a:endParaRPr lang="ru-RU" sz="2800" b="1" kern="1200" dirty="0">
            <a:solidFill>
              <a:srgbClr val="7030A0"/>
            </a:solidFill>
          </a:endParaRPr>
        </a:p>
      </dsp:txBody>
      <dsp:txXfrm rot="-5400000">
        <a:off x="987478" y="3845553"/>
        <a:ext cx="8397577" cy="8274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02BA6-84A0-4B63-8A93-5B965295B04C}">
      <dsp:nvSpPr>
        <dsp:cNvPr id="0" name=""/>
        <dsp:cNvSpPr/>
      </dsp:nvSpPr>
      <dsp:spPr>
        <a:xfrm rot="5400000">
          <a:off x="-112605" y="116005"/>
          <a:ext cx="750706" cy="525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</a:t>
          </a:r>
          <a:endParaRPr lang="ru-RU" sz="1400" kern="1200" dirty="0"/>
        </a:p>
      </dsp:txBody>
      <dsp:txXfrm rot="-5400000">
        <a:off x="1" y="266146"/>
        <a:ext cx="525494" cy="225212"/>
      </dsp:txXfrm>
    </dsp:sp>
    <dsp:sp modelId="{FFBA284C-8386-4849-84E1-B7F4678DDAFF}">
      <dsp:nvSpPr>
        <dsp:cNvPr id="0" name=""/>
        <dsp:cNvSpPr/>
      </dsp:nvSpPr>
      <dsp:spPr>
        <a:xfrm rot="5400000">
          <a:off x="4340736" y="-3811842"/>
          <a:ext cx="487959" cy="81184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7030A0"/>
              </a:solidFill>
            </a:rPr>
            <a:t>Мониторинг адаптации вновь прибывших детей 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525494" y="27220"/>
        <a:ext cx="8094623" cy="440319"/>
      </dsp:txXfrm>
    </dsp:sp>
    <dsp:sp modelId="{57E86B1B-A9A0-4E35-A0AF-522B092BD511}">
      <dsp:nvSpPr>
        <dsp:cNvPr id="0" name=""/>
        <dsp:cNvSpPr/>
      </dsp:nvSpPr>
      <dsp:spPr>
        <a:xfrm rot="5400000">
          <a:off x="-112605" y="793605"/>
          <a:ext cx="750706" cy="525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</a:t>
          </a:r>
          <a:endParaRPr lang="ru-RU" sz="1400" kern="1200" dirty="0"/>
        </a:p>
      </dsp:txBody>
      <dsp:txXfrm rot="-5400000">
        <a:off x="1" y="943746"/>
        <a:ext cx="525494" cy="225212"/>
      </dsp:txXfrm>
    </dsp:sp>
    <dsp:sp modelId="{29658FE1-8224-4E4D-B69B-49AF6F26FDFA}">
      <dsp:nvSpPr>
        <dsp:cNvPr id="0" name=""/>
        <dsp:cNvSpPr/>
      </dsp:nvSpPr>
      <dsp:spPr>
        <a:xfrm rot="5400000">
          <a:off x="4340736" y="-3134242"/>
          <a:ext cx="487959" cy="81184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7030A0"/>
              </a:solidFill>
            </a:rPr>
            <a:t>Мониторинг социальной компетентности ребенка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525494" y="704820"/>
        <a:ext cx="8094623" cy="440319"/>
      </dsp:txXfrm>
    </dsp:sp>
    <dsp:sp modelId="{94F413F9-79DB-4175-8766-EBFEA3B60536}">
      <dsp:nvSpPr>
        <dsp:cNvPr id="0" name=""/>
        <dsp:cNvSpPr/>
      </dsp:nvSpPr>
      <dsp:spPr>
        <a:xfrm rot="5400000">
          <a:off x="-112605" y="1471205"/>
          <a:ext cx="750706" cy="525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</a:t>
          </a:r>
          <a:endParaRPr lang="ru-RU" sz="1400" kern="1200" dirty="0"/>
        </a:p>
      </dsp:txBody>
      <dsp:txXfrm rot="-5400000">
        <a:off x="1" y="1621346"/>
        <a:ext cx="525494" cy="225212"/>
      </dsp:txXfrm>
    </dsp:sp>
    <dsp:sp modelId="{97FA553A-B3AD-4491-8BA5-6E2B1E5A850D}">
      <dsp:nvSpPr>
        <dsp:cNvPr id="0" name=""/>
        <dsp:cNvSpPr/>
      </dsp:nvSpPr>
      <dsp:spPr>
        <a:xfrm rot="5400000">
          <a:off x="4340736" y="-2456642"/>
          <a:ext cx="487959" cy="81184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7030A0"/>
              </a:solidFill>
            </a:rPr>
            <a:t>Мониторинг межличностного общения детей в группе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525494" y="1382420"/>
        <a:ext cx="8094623" cy="440319"/>
      </dsp:txXfrm>
    </dsp:sp>
    <dsp:sp modelId="{D3E556A7-26CE-4EFC-9A83-F85C63018A20}">
      <dsp:nvSpPr>
        <dsp:cNvPr id="0" name=""/>
        <dsp:cNvSpPr/>
      </dsp:nvSpPr>
      <dsp:spPr>
        <a:xfrm rot="5400000">
          <a:off x="-112605" y="2148804"/>
          <a:ext cx="750706" cy="525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4</a:t>
          </a:r>
          <a:endParaRPr lang="ru-RU" sz="1400" kern="1200" dirty="0"/>
        </a:p>
      </dsp:txBody>
      <dsp:txXfrm rot="-5400000">
        <a:off x="1" y="2298945"/>
        <a:ext cx="525494" cy="225212"/>
      </dsp:txXfrm>
    </dsp:sp>
    <dsp:sp modelId="{01BE2A56-0734-41AF-880D-7C1892B6683E}">
      <dsp:nvSpPr>
        <dsp:cNvPr id="0" name=""/>
        <dsp:cNvSpPr/>
      </dsp:nvSpPr>
      <dsp:spPr>
        <a:xfrm rot="5400000">
          <a:off x="4340736" y="-1779043"/>
          <a:ext cx="487959" cy="81184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7030A0"/>
              </a:solidFill>
            </a:rPr>
            <a:t>Мониторинг прохождения программ обучения ребенка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525494" y="2060019"/>
        <a:ext cx="8094623" cy="440319"/>
      </dsp:txXfrm>
    </dsp:sp>
    <dsp:sp modelId="{FC7CECC5-B8C1-484F-A9AB-27F314F6B439}">
      <dsp:nvSpPr>
        <dsp:cNvPr id="0" name=""/>
        <dsp:cNvSpPr/>
      </dsp:nvSpPr>
      <dsp:spPr>
        <a:xfrm rot="5400000">
          <a:off x="-112605" y="2826404"/>
          <a:ext cx="750706" cy="525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</a:t>
          </a:r>
          <a:endParaRPr lang="ru-RU" sz="1400" kern="1200" dirty="0"/>
        </a:p>
      </dsp:txBody>
      <dsp:txXfrm rot="-5400000">
        <a:off x="1" y="2976545"/>
        <a:ext cx="525494" cy="225212"/>
      </dsp:txXfrm>
    </dsp:sp>
    <dsp:sp modelId="{BFE159C6-6322-484C-A033-80E8735EF674}">
      <dsp:nvSpPr>
        <dsp:cNvPr id="0" name=""/>
        <dsp:cNvSpPr/>
      </dsp:nvSpPr>
      <dsp:spPr>
        <a:xfrm rot="5400000">
          <a:off x="4340736" y="-1101443"/>
          <a:ext cx="487959" cy="81184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7030A0"/>
              </a:solidFill>
            </a:rPr>
            <a:t>Мониторинг адаптивного поведения ребенка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525494" y="2737619"/>
        <a:ext cx="8094623" cy="440319"/>
      </dsp:txXfrm>
    </dsp:sp>
    <dsp:sp modelId="{6E617D72-7695-46CD-B3C7-82E449A27940}">
      <dsp:nvSpPr>
        <dsp:cNvPr id="0" name=""/>
        <dsp:cNvSpPr/>
      </dsp:nvSpPr>
      <dsp:spPr>
        <a:xfrm rot="5400000">
          <a:off x="-112605" y="3504004"/>
          <a:ext cx="750706" cy="525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6</a:t>
          </a:r>
          <a:endParaRPr lang="ru-RU" sz="1400" kern="1200" dirty="0"/>
        </a:p>
      </dsp:txBody>
      <dsp:txXfrm rot="-5400000">
        <a:off x="1" y="3654145"/>
        <a:ext cx="525494" cy="225212"/>
      </dsp:txXfrm>
    </dsp:sp>
    <dsp:sp modelId="{CE562299-0EC4-4223-B5C0-BA466DE13683}">
      <dsp:nvSpPr>
        <dsp:cNvPr id="0" name=""/>
        <dsp:cNvSpPr/>
      </dsp:nvSpPr>
      <dsp:spPr>
        <a:xfrm rot="5400000">
          <a:off x="4340736" y="-423843"/>
          <a:ext cx="487959" cy="81184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7030A0"/>
              </a:solidFill>
            </a:rPr>
            <a:t>Мониторинг подготовки старших воспитанников к переводу в ПНИ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525494" y="3415219"/>
        <a:ext cx="8094623" cy="440319"/>
      </dsp:txXfrm>
    </dsp:sp>
    <dsp:sp modelId="{627AFF79-6D8B-4B52-B3C4-22D50326CF63}">
      <dsp:nvSpPr>
        <dsp:cNvPr id="0" name=""/>
        <dsp:cNvSpPr/>
      </dsp:nvSpPr>
      <dsp:spPr>
        <a:xfrm rot="5400000">
          <a:off x="-112605" y="4181604"/>
          <a:ext cx="750706" cy="525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7</a:t>
          </a:r>
          <a:endParaRPr lang="ru-RU" sz="1400" kern="1200" dirty="0"/>
        </a:p>
      </dsp:txBody>
      <dsp:txXfrm rot="-5400000">
        <a:off x="1" y="4331745"/>
        <a:ext cx="525494" cy="225212"/>
      </dsp:txXfrm>
    </dsp:sp>
    <dsp:sp modelId="{A0F0BCD8-0FDD-4420-A8A7-56F60EBACBE8}">
      <dsp:nvSpPr>
        <dsp:cNvPr id="0" name=""/>
        <dsp:cNvSpPr/>
      </dsp:nvSpPr>
      <dsp:spPr>
        <a:xfrm rot="5400000">
          <a:off x="4340736" y="253755"/>
          <a:ext cx="487959" cy="81184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7030A0"/>
              </a:solidFill>
            </a:rPr>
            <a:t>Мониторинг подготовки к встрече с опасностью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525494" y="4092817"/>
        <a:ext cx="8094623" cy="440319"/>
      </dsp:txXfrm>
    </dsp:sp>
    <dsp:sp modelId="{5A7A9482-8466-4408-87B4-3C7B3DFD6F95}">
      <dsp:nvSpPr>
        <dsp:cNvPr id="0" name=""/>
        <dsp:cNvSpPr/>
      </dsp:nvSpPr>
      <dsp:spPr>
        <a:xfrm rot="5400000">
          <a:off x="-112605" y="4859203"/>
          <a:ext cx="750706" cy="52549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8</a:t>
          </a:r>
          <a:endParaRPr lang="ru-RU" sz="1400" kern="1200" dirty="0"/>
        </a:p>
      </dsp:txBody>
      <dsp:txXfrm rot="-5400000">
        <a:off x="1" y="5009344"/>
        <a:ext cx="525494" cy="225212"/>
      </dsp:txXfrm>
    </dsp:sp>
    <dsp:sp modelId="{0C5CE716-2DF4-489A-A481-356AD4EF81D1}">
      <dsp:nvSpPr>
        <dsp:cNvPr id="0" name=""/>
        <dsp:cNvSpPr/>
      </dsp:nvSpPr>
      <dsp:spPr>
        <a:xfrm rot="5400000">
          <a:off x="4340736" y="931355"/>
          <a:ext cx="487959" cy="81184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7030A0"/>
              </a:solidFill>
            </a:rPr>
            <a:t>Мониторинг развития навыков интеграции </a:t>
          </a:r>
          <a:endParaRPr lang="ru-RU" sz="2000" b="1" kern="1200" dirty="0">
            <a:solidFill>
              <a:srgbClr val="7030A0"/>
            </a:solidFill>
          </a:endParaRPr>
        </a:p>
      </dsp:txBody>
      <dsp:txXfrm rot="-5400000">
        <a:off x="525494" y="4770417"/>
        <a:ext cx="8094623" cy="4403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AD21AA-3168-468E-83F2-C9C9F68AA42A}">
      <dsp:nvSpPr>
        <dsp:cNvPr id="0" name=""/>
        <dsp:cNvSpPr/>
      </dsp:nvSpPr>
      <dsp:spPr>
        <a:xfrm rot="5400000">
          <a:off x="-227532" y="227780"/>
          <a:ext cx="1516884" cy="1061819"/>
        </a:xfrm>
        <a:prstGeom prst="chevr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7030A0"/>
              </a:solidFill>
            </a:rPr>
            <a:t>1</a:t>
          </a:r>
          <a:endParaRPr lang="ru-RU" sz="2900" b="1" kern="1200" dirty="0">
            <a:solidFill>
              <a:srgbClr val="7030A0"/>
            </a:solidFill>
          </a:endParaRPr>
        </a:p>
      </dsp:txBody>
      <dsp:txXfrm rot="-5400000">
        <a:off x="1" y="531158"/>
        <a:ext cx="1061819" cy="455065"/>
      </dsp:txXfrm>
    </dsp:sp>
    <dsp:sp modelId="{68BAF045-A06C-4D8D-A704-4FA38B1A0566}">
      <dsp:nvSpPr>
        <dsp:cNvPr id="0" name=""/>
        <dsp:cNvSpPr/>
      </dsp:nvSpPr>
      <dsp:spPr>
        <a:xfrm rot="5400000">
          <a:off x="4381322" y="-3315508"/>
          <a:ext cx="985975" cy="76249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solidFill>
                <a:srgbClr val="7030A0"/>
              </a:solidFill>
            </a:rPr>
            <a:t>Мониторинги ежегодных обследований воспитанников</a:t>
          </a:r>
          <a:endParaRPr lang="ru-RU" sz="3200" b="1" kern="1200" dirty="0">
            <a:solidFill>
              <a:srgbClr val="7030A0"/>
            </a:solidFill>
          </a:endParaRPr>
        </a:p>
      </dsp:txBody>
      <dsp:txXfrm rot="-5400000">
        <a:off x="1061820" y="52125"/>
        <a:ext cx="7576849" cy="889713"/>
      </dsp:txXfrm>
    </dsp:sp>
    <dsp:sp modelId="{D8DCA9DD-1ED4-4E90-BE1E-247D5EFCF5CC}">
      <dsp:nvSpPr>
        <dsp:cNvPr id="0" name=""/>
        <dsp:cNvSpPr/>
      </dsp:nvSpPr>
      <dsp:spPr>
        <a:xfrm rot="5400000">
          <a:off x="-227532" y="1622316"/>
          <a:ext cx="1516884" cy="1061819"/>
        </a:xfrm>
        <a:prstGeom prst="chevr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7030A0"/>
              </a:solidFill>
            </a:rPr>
            <a:t>2</a:t>
          </a:r>
          <a:endParaRPr lang="ru-RU" sz="2900" b="1" kern="1200" dirty="0">
            <a:solidFill>
              <a:srgbClr val="7030A0"/>
            </a:solidFill>
          </a:endParaRPr>
        </a:p>
      </dsp:txBody>
      <dsp:txXfrm rot="-5400000">
        <a:off x="1" y="1925694"/>
        <a:ext cx="1061819" cy="455065"/>
      </dsp:txXfrm>
    </dsp:sp>
    <dsp:sp modelId="{A8D93EF7-D2C6-47F0-8950-B4E281BABCEB}">
      <dsp:nvSpPr>
        <dsp:cNvPr id="0" name=""/>
        <dsp:cNvSpPr/>
      </dsp:nvSpPr>
      <dsp:spPr>
        <a:xfrm rot="5400000">
          <a:off x="4381322" y="-1942603"/>
          <a:ext cx="985975" cy="76249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1" kern="1200" dirty="0" smtClean="0">
              <a:solidFill>
                <a:srgbClr val="7030A0"/>
              </a:solidFill>
            </a:rPr>
            <a:t>Мониторинги врачей-специалистов (психиатра, педиатра)</a:t>
          </a:r>
          <a:endParaRPr lang="ru-RU" sz="3000" b="1" kern="1200" dirty="0">
            <a:solidFill>
              <a:srgbClr val="7030A0"/>
            </a:solidFill>
          </a:endParaRPr>
        </a:p>
      </dsp:txBody>
      <dsp:txXfrm rot="-5400000">
        <a:off x="1061820" y="1425030"/>
        <a:ext cx="7576849" cy="889713"/>
      </dsp:txXfrm>
    </dsp:sp>
    <dsp:sp modelId="{7334D462-1F88-4ED0-AE0A-167C7D2D8BD8}">
      <dsp:nvSpPr>
        <dsp:cNvPr id="0" name=""/>
        <dsp:cNvSpPr/>
      </dsp:nvSpPr>
      <dsp:spPr>
        <a:xfrm rot="5400000">
          <a:off x="-227532" y="2977336"/>
          <a:ext cx="1516884" cy="1061819"/>
        </a:xfrm>
        <a:prstGeom prst="chevr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7030A0"/>
              </a:solidFill>
            </a:rPr>
            <a:t>3</a:t>
          </a:r>
          <a:endParaRPr lang="ru-RU" sz="2900" b="1" kern="1200" dirty="0">
            <a:solidFill>
              <a:srgbClr val="7030A0"/>
            </a:solidFill>
          </a:endParaRPr>
        </a:p>
      </dsp:txBody>
      <dsp:txXfrm rot="-5400000">
        <a:off x="1" y="3280714"/>
        <a:ext cx="1061819" cy="455065"/>
      </dsp:txXfrm>
    </dsp:sp>
    <dsp:sp modelId="{620DD249-738F-4DF7-91CD-548090CFAABA}">
      <dsp:nvSpPr>
        <dsp:cNvPr id="0" name=""/>
        <dsp:cNvSpPr/>
      </dsp:nvSpPr>
      <dsp:spPr>
        <a:xfrm rot="5400000">
          <a:off x="4381322" y="-569698"/>
          <a:ext cx="985975" cy="76249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1" kern="1200" dirty="0" smtClean="0">
              <a:solidFill>
                <a:srgbClr val="7030A0"/>
              </a:solidFill>
            </a:rPr>
            <a:t>Мониторинги по каждому заболеванию</a:t>
          </a:r>
          <a:endParaRPr lang="ru-RU" sz="3000" b="1" kern="1200" dirty="0">
            <a:solidFill>
              <a:srgbClr val="7030A0"/>
            </a:solidFill>
          </a:endParaRPr>
        </a:p>
      </dsp:txBody>
      <dsp:txXfrm rot="-5400000">
        <a:off x="1061820" y="2797935"/>
        <a:ext cx="7576849" cy="889713"/>
      </dsp:txXfrm>
    </dsp:sp>
    <dsp:sp modelId="{117BB057-D4BB-4695-A55C-4660A9764C47}">
      <dsp:nvSpPr>
        <dsp:cNvPr id="0" name=""/>
        <dsp:cNvSpPr/>
      </dsp:nvSpPr>
      <dsp:spPr>
        <a:xfrm rot="5400000">
          <a:off x="-227532" y="4334556"/>
          <a:ext cx="1516884" cy="1061819"/>
        </a:xfrm>
        <a:prstGeom prst="chevr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7030A0"/>
              </a:solidFill>
            </a:rPr>
            <a:t>4</a:t>
          </a:r>
          <a:endParaRPr lang="ru-RU" sz="2900" b="1" kern="1200" dirty="0">
            <a:solidFill>
              <a:srgbClr val="7030A0"/>
            </a:solidFill>
          </a:endParaRPr>
        </a:p>
      </dsp:txBody>
      <dsp:txXfrm rot="-5400000">
        <a:off x="1" y="4637934"/>
        <a:ext cx="1061819" cy="455065"/>
      </dsp:txXfrm>
    </dsp:sp>
    <dsp:sp modelId="{D1F79726-845C-4152-B2EF-9EA672A1813A}">
      <dsp:nvSpPr>
        <dsp:cNvPr id="0" name=""/>
        <dsp:cNvSpPr/>
      </dsp:nvSpPr>
      <dsp:spPr>
        <a:xfrm rot="5400000">
          <a:off x="4381322" y="803205"/>
          <a:ext cx="985975" cy="76249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1" kern="1200" dirty="0" smtClean="0">
              <a:solidFill>
                <a:srgbClr val="7030A0"/>
              </a:solidFill>
            </a:rPr>
            <a:t>Мониторинги по медицинским кадрам </a:t>
          </a:r>
          <a:endParaRPr lang="ru-RU" sz="3000" b="1" kern="1200" dirty="0">
            <a:solidFill>
              <a:srgbClr val="7030A0"/>
            </a:solidFill>
          </a:endParaRPr>
        </a:p>
      </dsp:txBody>
      <dsp:txXfrm rot="-5400000">
        <a:off x="1061820" y="4170839"/>
        <a:ext cx="7576849" cy="8897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7A535F-A905-41F8-B8AB-A70974805082}">
      <dsp:nvSpPr>
        <dsp:cNvPr id="0" name=""/>
        <dsp:cNvSpPr/>
      </dsp:nvSpPr>
      <dsp:spPr>
        <a:xfrm rot="5400000">
          <a:off x="-108605" y="112433"/>
          <a:ext cx="724037" cy="506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</a:t>
          </a:r>
          <a:endParaRPr lang="ru-RU" sz="1400" kern="1200" dirty="0"/>
        </a:p>
      </dsp:txBody>
      <dsp:txXfrm rot="-5400000">
        <a:off x="1" y="257240"/>
        <a:ext cx="506826" cy="217211"/>
      </dsp:txXfrm>
    </dsp:sp>
    <dsp:sp modelId="{99EC40F8-A797-4E9E-AAFA-77A828C5CFE1}">
      <dsp:nvSpPr>
        <dsp:cNvPr id="0" name=""/>
        <dsp:cNvSpPr/>
      </dsp:nvSpPr>
      <dsp:spPr>
        <a:xfrm rot="5400000">
          <a:off x="4218625" y="-3707972"/>
          <a:ext cx="470624" cy="78942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Мониторинг  психического  здоровья воспитанников  группы № …</a:t>
          </a:r>
          <a:endParaRPr lang="ru-RU" sz="1500" kern="1200" dirty="0"/>
        </a:p>
      </dsp:txBody>
      <dsp:txXfrm rot="-5400000">
        <a:off x="506826" y="26801"/>
        <a:ext cx="7871249" cy="424676"/>
      </dsp:txXfrm>
    </dsp:sp>
    <dsp:sp modelId="{6DF65005-3AEA-4425-B186-2BFB3934805F}">
      <dsp:nvSpPr>
        <dsp:cNvPr id="0" name=""/>
        <dsp:cNvSpPr/>
      </dsp:nvSpPr>
      <dsp:spPr>
        <a:xfrm rot="5400000">
          <a:off x="-108605" y="763218"/>
          <a:ext cx="724037" cy="506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</a:t>
          </a:r>
          <a:endParaRPr lang="ru-RU" sz="1400" kern="1200" dirty="0"/>
        </a:p>
      </dsp:txBody>
      <dsp:txXfrm rot="-5400000">
        <a:off x="1" y="908025"/>
        <a:ext cx="506826" cy="217211"/>
      </dsp:txXfrm>
    </dsp:sp>
    <dsp:sp modelId="{51DB3A53-DE20-423F-AB9F-541EF91D6114}">
      <dsp:nvSpPr>
        <dsp:cNvPr id="0" name=""/>
        <dsp:cNvSpPr/>
      </dsp:nvSpPr>
      <dsp:spPr>
        <a:xfrm rot="5400000">
          <a:off x="4218625" y="-3057303"/>
          <a:ext cx="470624" cy="78942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Мониторинг соматического здоровья воспитанников группы № …</a:t>
          </a:r>
          <a:endParaRPr lang="ru-RU" sz="1500" kern="1200" dirty="0"/>
        </a:p>
      </dsp:txBody>
      <dsp:txXfrm rot="-5400000">
        <a:off x="506826" y="677470"/>
        <a:ext cx="7871249" cy="424676"/>
      </dsp:txXfrm>
    </dsp:sp>
    <dsp:sp modelId="{19A2F6BA-4FA4-43B6-97D1-557DE399C8E6}">
      <dsp:nvSpPr>
        <dsp:cNvPr id="0" name=""/>
        <dsp:cNvSpPr/>
      </dsp:nvSpPr>
      <dsp:spPr>
        <a:xfrm rot="5400000">
          <a:off x="-108605" y="1424544"/>
          <a:ext cx="724037" cy="506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</a:t>
          </a:r>
          <a:endParaRPr lang="ru-RU" sz="1400" kern="1200" dirty="0"/>
        </a:p>
      </dsp:txBody>
      <dsp:txXfrm rot="-5400000">
        <a:off x="1" y="1569351"/>
        <a:ext cx="506826" cy="217211"/>
      </dsp:txXfrm>
    </dsp:sp>
    <dsp:sp modelId="{BD218B65-620C-4E57-9872-62820290568A}">
      <dsp:nvSpPr>
        <dsp:cNvPr id="0" name=""/>
        <dsp:cNvSpPr/>
      </dsp:nvSpPr>
      <dsp:spPr>
        <a:xfrm rot="5400000">
          <a:off x="4218625" y="-2406634"/>
          <a:ext cx="470624" cy="78942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Мониторинг  инфекционных заболеваний  воспитанников группы № …</a:t>
          </a:r>
          <a:endParaRPr lang="ru-RU" sz="1500" kern="1200" dirty="0"/>
        </a:p>
      </dsp:txBody>
      <dsp:txXfrm rot="-5400000">
        <a:off x="506826" y="1328139"/>
        <a:ext cx="7871249" cy="424676"/>
      </dsp:txXfrm>
    </dsp:sp>
    <dsp:sp modelId="{F34B4A5F-2F37-4002-87FF-9C28AFD5EA73}">
      <dsp:nvSpPr>
        <dsp:cNvPr id="0" name=""/>
        <dsp:cNvSpPr/>
      </dsp:nvSpPr>
      <dsp:spPr>
        <a:xfrm rot="5400000">
          <a:off x="-108605" y="2064440"/>
          <a:ext cx="724037" cy="506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4</a:t>
          </a:r>
          <a:endParaRPr lang="ru-RU" sz="1400" kern="1200" dirty="0"/>
        </a:p>
      </dsp:txBody>
      <dsp:txXfrm rot="-5400000">
        <a:off x="1" y="2209247"/>
        <a:ext cx="506826" cy="217211"/>
      </dsp:txXfrm>
    </dsp:sp>
    <dsp:sp modelId="{12F3BA7A-F669-4C1A-9409-8F776C03077E}">
      <dsp:nvSpPr>
        <dsp:cNvPr id="0" name=""/>
        <dsp:cNvSpPr/>
      </dsp:nvSpPr>
      <dsp:spPr>
        <a:xfrm rot="5400000">
          <a:off x="4218625" y="-1755965"/>
          <a:ext cx="470624" cy="78942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Мониторинг здоровья воспитанников с генетическими, хромосомными заболеваниями</a:t>
          </a:r>
          <a:endParaRPr lang="ru-RU" sz="1500" kern="1200" dirty="0"/>
        </a:p>
      </dsp:txBody>
      <dsp:txXfrm rot="-5400000">
        <a:off x="506826" y="1978808"/>
        <a:ext cx="7871249" cy="424676"/>
      </dsp:txXfrm>
    </dsp:sp>
    <dsp:sp modelId="{F9ACC1C6-C699-427C-9622-3775E8336C33}">
      <dsp:nvSpPr>
        <dsp:cNvPr id="0" name=""/>
        <dsp:cNvSpPr/>
      </dsp:nvSpPr>
      <dsp:spPr>
        <a:xfrm rot="5400000">
          <a:off x="-108605" y="2715108"/>
          <a:ext cx="724037" cy="506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</a:t>
          </a:r>
          <a:endParaRPr lang="ru-RU" sz="1400" kern="1200" dirty="0"/>
        </a:p>
      </dsp:txBody>
      <dsp:txXfrm rot="-5400000">
        <a:off x="1" y="2859915"/>
        <a:ext cx="506826" cy="217211"/>
      </dsp:txXfrm>
    </dsp:sp>
    <dsp:sp modelId="{27E7EC0D-C1D5-4BF8-8457-9E8D99B93A7A}">
      <dsp:nvSpPr>
        <dsp:cNvPr id="0" name=""/>
        <dsp:cNvSpPr/>
      </dsp:nvSpPr>
      <dsp:spPr>
        <a:xfrm rot="5400000">
          <a:off x="4218625" y="-1105296"/>
          <a:ext cx="470624" cy="78942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Мониторинг  диспансеризации воспитанников группы № …</a:t>
          </a:r>
          <a:endParaRPr lang="ru-RU" sz="1500" kern="1200" dirty="0"/>
        </a:p>
      </dsp:txBody>
      <dsp:txXfrm rot="-5400000">
        <a:off x="506826" y="2629477"/>
        <a:ext cx="7871249" cy="424676"/>
      </dsp:txXfrm>
    </dsp:sp>
    <dsp:sp modelId="{63A15DE6-2A7E-4039-BD9B-21DDDAE2E526}">
      <dsp:nvSpPr>
        <dsp:cNvPr id="0" name=""/>
        <dsp:cNvSpPr/>
      </dsp:nvSpPr>
      <dsp:spPr>
        <a:xfrm rot="5400000">
          <a:off x="-108605" y="3365777"/>
          <a:ext cx="724037" cy="506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6</a:t>
          </a:r>
          <a:endParaRPr lang="ru-RU" sz="1400" kern="1200" dirty="0"/>
        </a:p>
      </dsp:txBody>
      <dsp:txXfrm rot="-5400000">
        <a:off x="1" y="3510584"/>
        <a:ext cx="506826" cy="217211"/>
      </dsp:txXfrm>
    </dsp:sp>
    <dsp:sp modelId="{DB7C0490-1363-45FF-B709-4BE5690950F4}">
      <dsp:nvSpPr>
        <dsp:cNvPr id="0" name=""/>
        <dsp:cNvSpPr/>
      </dsp:nvSpPr>
      <dsp:spPr>
        <a:xfrm rot="5400000">
          <a:off x="4218625" y="-454627"/>
          <a:ext cx="470624" cy="78942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Мониторинг  дополнительного обследования здоровья воспитанников  за 20___ год</a:t>
          </a:r>
          <a:endParaRPr lang="ru-RU" sz="1500" kern="1200" dirty="0"/>
        </a:p>
      </dsp:txBody>
      <dsp:txXfrm rot="-5400000">
        <a:off x="506826" y="3280146"/>
        <a:ext cx="7871249" cy="424676"/>
      </dsp:txXfrm>
    </dsp:sp>
    <dsp:sp modelId="{79B26030-A561-41CD-B5F3-9C77CD4F950C}">
      <dsp:nvSpPr>
        <dsp:cNvPr id="0" name=""/>
        <dsp:cNvSpPr/>
      </dsp:nvSpPr>
      <dsp:spPr>
        <a:xfrm rot="5400000">
          <a:off x="-108605" y="4016446"/>
          <a:ext cx="724037" cy="506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7</a:t>
          </a:r>
          <a:endParaRPr lang="ru-RU" sz="1400" kern="1200" dirty="0"/>
        </a:p>
      </dsp:txBody>
      <dsp:txXfrm rot="-5400000">
        <a:off x="1" y="4161253"/>
        <a:ext cx="506826" cy="217211"/>
      </dsp:txXfrm>
    </dsp:sp>
    <dsp:sp modelId="{70353040-4616-4544-A96F-92B0460E0C14}">
      <dsp:nvSpPr>
        <dsp:cNvPr id="0" name=""/>
        <dsp:cNvSpPr/>
      </dsp:nvSpPr>
      <dsp:spPr>
        <a:xfrm rot="5400000">
          <a:off x="4218625" y="196041"/>
          <a:ext cx="470624" cy="78942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Мониторинг состояния здоровья воспитанников декретированных возрастов за 20,,, год </a:t>
          </a:r>
          <a:endParaRPr lang="ru-RU" sz="1500" kern="1200" dirty="0"/>
        </a:p>
      </dsp:txBody>
      <dsp:txXfrm rot="-5400000">
        <a:off x="506826" y="3930814"/>
        <a:ext cx="7871249" cy="424676"/>
      </dsp:txXfrm>
    </dsp:sp>
    <dsp:sp modelId="{EAE18B5B-DF49-46C3-B972-F5907FD0CE05}">
      <dsp:nvSpPr>
        <dsp:cNvPr id="0" name=""/>
        <dsp:cNvSpPr/>
      </dsp:nvSpPr>
      <dsp:spPr>
        <a:xfrm rot="5400000">
          <a:off x="-108605" y="4667115"/>
          <a:ext cx="724037" cy="5068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8</a:t>
          </a:r>
          <a:endParaRPr lang="ru-RU" sz="1400" kern="1200" dirty="0"/>
        </a:p>
      </dsp:txBody>
      <dsp:txXfrm rot="-5400000">
        <a:off x="1" y="4811922"/>
        <a:ext cx="506826" cy="217211"/>
      </dsp:txXfrm>
    </dsp:sp>
    <dsp:sp modelId="{D671673D-92FA-4E5F-B750-CB7A94A624F2}">
      <dsp:nvSpPr>
        <dsp:cNvPr id="0" name=""/>
        <dsp:cNvSpPr/>
      </dsp:nvSpPr>
      <dsp:spPr>
        <a:xfrm rot="5400000">
          <a:off x="4181602" y="880166"/>
          <a:ext cx="470624" cy="78942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Паспорт  здоровья воспитанника …..  И </a:t>
          </a:r>
          <a:r>
            <a:rPr lang="ru-RU" sz="1500" kern="1200" dirty="0" err="1" smtClean="0"/>
            <a:t>т.д</a:t>
          </a:r>
          <a:r>
            <a:rPr lang="ru-RU" sz="1500" kern="1200" dirty="0" smtClean="0"/>
            <a:t>, </a:t>
          </a:r>
          <a:endParaRPr lang="ru-RU" sz="1500" kern="1200" dirty="0"/>
        </a:p>
      </dsp:txBody>
      <dsp:txXfrm rot="-5400000">
        <a:off x="469803" y="4614939"/>
        <a:ext cx="7871249" cy="4246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261965-B357-471D-A5F5-EA092251482B}">
      <dsp:nvSpPr>
        <dsp:cNvPr id="0" name=""/>
        <dsp:cNvSpPr/>
      </dsp:nvSpPr>
      <dsp:spPr>
        <a:xfrm rot="16200000">
          <a:off x="839390" y="-839390"/>
          <a:ext cx="2643187" cy="432196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Мониторинги воспитателя, социального педагога</a:t>
          </a:r>
          <a:endParaRPr lang="ru-RU" sz="2800" b="1" kern="1200" dirty="0"/>
        </a:p>
      </dsp:txBody>
      <dsp:txXfrm rot="5400000">
        <a:off x="0" y="0"/>
        <a:ext cx="4321969" cy="1982390"/>
      </dsp:txXfrm>
    </dsp:sp>
    <dsp:sp modelId="{8CF6E839-5949-48F8-915E-1EA437D815CF}">
      <dsp:nvSpPr>
        <dsp:cNvPr id="0" name=""/>
        <dsp:cNvSpPr/>
      </dsp:nvSpPr>
      <dsp:spPr>
        <a:xfrm>
          <a:off x="4286269" y="0"/>
          <a:ext cx="4321969" cy="264318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Мониторинги учителя-дефектолога, логопеда</a:t>
          </a:r>
          <a:endParaRPr lang="ru-RU" sz="2800" b="1" kern="1200" dirty="0"/>
        </a:p>
      </dsp:txBody>
      <dsp:txXfrm>
        <a:off x="4286269" y="0"/>
        <a:ext cx="4321969" cy="1982390"/>
      </dsp:txXfrm>
    </dsp:sp>
    <dsp:sp modelId="{36B8BB2F-8439-41A3-90BD-3BB576848415}">
      <dsp:nvSpPr>
        <dsp:cNvPr id="0" name=""/>
        <dsp:cNvSpPr/>
      </dsp:nvSpPr>
      <dsp:spPr>
        <a:xfrm rot="10800000">
          <a:off x="0" y="2643187"/>
          <a:ext cx="4321969" cy="264318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Мониторинги педагога-психолога </a:t>
          </a:r>
          <a:endParaRPr lang="ru-RU" sz="2800" b="1" kern="1200" dirty="0"/>
        </a:p>
      </dsp:txBody>
      <dsp:txXfrm rot="10800000">
        <a:off x="0" y="3303984"/>
        <a:ext cx="4321969" cy="1982390"/>
      </dsp:txXfrm>
    </dsp:sp>
    <dsp:sp modelId="{C48D15A0-39A8-41AD-8CFD-32C9CACD3EFD}">
      <dsp:nvSpPr>
        <dsp:cNvPr id="0" name=""/>
        <dsp:cNvSpPr/>
      </dsp:nvSpPr>
      <dsp:spPr>
        <a:xfrm rot="5400000">
          <a:off x="5161359" y="1803796"/>
          <a:ext cx="2643187" cy="432196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Мониторинги врачей</a:t>
          </a:r>
          <a:endParaRPr lang="ru-RU" sz="2800" b="1" kern="1200" dirty="0"/>
        </a:p>
      </dsp:txBody>
      <dsp:txXfrm rot="-5400000">
        <a:off x="4321969" y="3303984"/>
        <a:ext cx="4321969" cy="1982390"/>
      </dsp:txXfrm>
    </dsp:sp>
    <dsp:sp modelId="{ED12C95C-6E34-42D5-B4B0-1B8937A3627D}">
      <dsp:nvSpPr>
        <dsp:cNvPr id="0" name=""/>
        <dsp:cNvSpPr/>
      </dsp:nvSpPr>
      <dsp:spPr>
        <a:xfrm>
          <a:off x="2143113" y="1643058"/>
          <a:ext cx="4357711" cy="200025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/>
            <a:t>СИОП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/>
            <a:t>по формированию жизненных компетенций</a:t>
          </a:r>
          <a:endParaRPr lang="ru-RU" sz="3200" b="1" kern="1200" dirty="0"/>
        </a:p>
      </dsp:txBody>
      <dsp:txXfrm>
        <a:off x="2240758" y="1740703"/>
        <a:ext cx="4162421" cy="1804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4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E099B-9BBA-453C-8668-F8937265B63A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0D229-016A-45CF-B41A-455D7B057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0BF49-4EB1-4998-AE78-B0BC9C4DF0C9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BAD43-16AC-42EA-A1C8-2BB2BB651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1F85-36D3-4094-A4CA-3BDA7EB90DA0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514EF-F8ED-4419-A214-3C5BF5CDF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678DE-3BF1-447B-84E2-5B064ACBA494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775AD-6F2A-408C-96C1-CC6DBA3639C8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316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926FC-3BD7-4F08-B8D6-F27D092330CC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96F0D-D28E-4A40-9913-74A65572B77B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126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53966-DDC0-4DA9-BAC5-890B766F4C45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9E4DB-CB20-4DBC-B38E-F30C2C6723DA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566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E41D8-24F1-4AFE-933D-CD6AE88DBE1C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AB51-2A8B-4445-B231-4187FAA7CD72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84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1ABE3-75CB-41C1-B8D7-616F5B4B1234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CDC2B-C179-4E25-938E-03394F524C9E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40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6E5C8-98A0-4F51-853E-0E254EC215E2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79922-B32B-449C-9B35-0E7F3EFD7239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485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91D79-E2E9-4809-89A3-287BA313BA1C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76AFE-F1E2-4D1A-930D-6F0CA41259C9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7422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5073A-C0DA-451B-9C5F-45E82D0322F2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833E6-22B6-462C-8050-1F2872761531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30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64D46-8077-4CF2-B4E3-B52206AFF053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52BCE-AE62-4F9F-A132-471B8323F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5C1C3-CB86-4996-85B7-E240693B36B7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EB236-52AF-4AE6-82D4-655FFB3C30AF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337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0DC4D-4ECB-42B8-810B-C73376A8112D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DA9D1-CC85-45B4-94A0-A54B938B5DF5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019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31FC1-E3AE-4901-94B8-8AF596AEF3B4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2D126-0EB7-49BC-8BF1-D5FB55A526B5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8238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F0C00-5E01-4A2B-914E-06FFDDBBD851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D3284-6CDB-4D58-83B1-7EB85E51ADEF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4913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5CFD9-A5AC-4AFA-9F0D-AF866827DCF0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57B0A-F841-4D26-AD4F-1396D1EB56A9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2039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CD2DC-11B1-4B52-8F33-055773714EA1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F3641-302C-4C00-8DE0-0AAAE6FB0FF4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4023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79F34-9D0A-4D80-912E-5E0DC62F4029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BA10-8C26-45A0-9C0A-4780B701E492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92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58A90-F56E-49CC-9592-76622E7F04FF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0DCF1-255C-40BD-93CD-DD2179139A66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899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B6054-8A8D-49F4-92EA-DBEDE3CC7284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AF654-8E27-45B8-BA87-3F7EA59BB89F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3467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51753-8B47-45ED-9D60-737F3757A013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BA120-D5A2-4484-BE31-F2EC8A1994AC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60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10E1A-40B4-4F20-A24E-228007BAD8C0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BF5C5-15D2-4F4F-A191-D77F8008A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D3CBE-F6D7-4892-B339-AF63C2D22622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781FD-FE90-489E-822A-7A1F4E734E0F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4019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90BBE-3144-408B-A13A-303440FAFFF0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C12A1-2575-4962-91FB-166C83C9B1B3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1770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34FFD-824F-4419-8CF2-5E408141ADE5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71DF8-02B9-46B2-ADE4-079BE6461F98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8412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F9966-7631-4C7D-A3D1-444C220C2028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575E5-2C68-42A6-B24E-652CAA6ADD64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2116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F0C00-5E01-4A2B-914E-06FFDDBBD851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D3284-6CDB-4D58-83B1-7EB85E51ADEF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508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5CFD9-A5AC-4AFA-9F0D-AF866827DCF0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57B0A-F841-4D26-AD4F-1396D1EB56A9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080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CD2DC-11B1-4B52-8F33-055773714EA1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F3641-302C-4C00-8DE0-0AAAE6FB0FF4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026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79F34-9D0A-4D80-912E-5E0DC62F4029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BA10-8C26-45A0-9C0A-4780B701E492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537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58A90-F56E-49CC-9592-76622E7F04FF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0DCF1-255C-40BD-93CD-DD2179139A66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6350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B6054-8A8D-49F4-92EA-DBEDE3CC7284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AF654-8E27-45B8-BA87-3F7EA59BB89F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810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54D0D-A3FD-4982-B3EB-3047020663A4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B2EA2-CD66-450F-BC07-072BF1E29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51753-8B47-45ED-9D60-737F3757A013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BA120-D5A2-4484-BE31-F2EC8A1994AC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0904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D3CBE-F6D7-4892-B339-AF63C2D22622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781FD-FE90-489E-822A-7A1F4E734E0F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5176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90BBE-3144-408B-A13A-303440FAFFF0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C12A1-2575-4962-91FB-166C83C9B1B3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0077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34FFD-824F-4419-8CF2-5E408141ADE5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71DF8-02B9-46B2-ADE4-079BE6461F98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7069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F9966-7631-4C7D-A3D1-444C220C2028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575E5-2C68-42A6-B24E-652CAA6ADD64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98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878C4-97FF-4043-8E0E-0A73A8A4B67D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001F4-F921-4136-B5E9-838068871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4CF50-F4CE-4FF9-B9C9-DC7012F19A2B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11C30-A101-4CD1-A2C0-4C4F76756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5C3AD-4BAF-4C22-BD02-9577A7DF2C60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AD986-E30B-4658-AAC0-88D89F5FE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7104D-19DC-4EE1-9619-B66DA2CD3FAA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ECFF0-AF56-4A2B-9675-16CEB4FD3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AE27A-2381-4F98-974E-DAB7E8D9EE81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22243-925F-47A0-80E9-6F071822E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468848-A8E9-439D-A9EB-67FCEC6DB911}" type="datetimeFigureOut">
              <a:rPr lang="ru-RU"/>
              <a:pPr>
                <a:defRPr/>
              </a:pPr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E36A66-D9C0-491C-8C15-CA00FA851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583C106-B917-42A5-99E4-ABF9B0C5433E}" type="datetimeFigureOut">
              <a:rPr lang="ru-RU">
                <a:solidFill>
                  <a:prstClr val="white">
                    <a:tint val="75000"/>
                  </a:prstClr>
                </a:solidFill>
                <a:latin typeface="Arial" charset="0"/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1663DBD-D015-40B7-8765-4F94E368DAE7}" type="slidenum">
              <a:rPr lang="ru-RU">
                <a:solidFill>
                  <a:prstClr val="white">
                    <a:tint val="75000"/>
                  </a:prstClr>
                </a:solidFill>
                <a:latin typeface="Arial" charset="0"/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1756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686E08-9AEF-4C2D-A96A-2C790DE16D9F}" type="datetimeFigureOut">
              <a:rPr lang="ru-RU">
                <a:solidFill>
                  <a:prstClr val="white">
                    <a:tint val="75000"/>
                  </a:prstClr>
                </a:solidFill>
                <a:latin typeface="Arial" charset="0"/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4F53ECF-D2E4-4BAF-A63B-123BA0B3B6CF}" type="slidenum">
              <a:rPr lang="ru-RU">
                <a:solidFill>
                  <a:prstClr val="white">
                    <a:tint val="75000"/>
                  </a:prstClr>
                </a:solidFill>
                <a:latin typeface="Arial" charset="0"/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8315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686E08-9AEF-4C2D-A96A-2C790DE16D9F}" type="datetimeFigureOut">
              <a:rPr lang="ru-RU">
                <a:solidFill>
                  <a:prstClr val="white">
                    <a:tint val="75000"/>
                  </a:prstClr>
                </a:solidFill>
                <a:latin typeface="Arial" charset="0"/>
              </a:rPr>
              <a:pPr>
                <a:defRPr/>
              </a:pPr>
              <a:t>18.03.2016</a:t>
            </a:fld>
            <a:endParaRPr lang="ru-RU">
              <a:solidFill>
                <a:prstClr val="white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4F53ECF-D2E4-4BAF-A63B-123BA0B3B6CF}" type="slidenum">
              <a:rPr lang="ru-RU">
                <a:solidFill>
                  <a:prstClr val="white">
                    <a:tint val="75000"/>
                  </a:prstClr>
                </a:solidFill>
                <a:latin typeface="Arial" charset="0"/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5920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_____Microsoft_Excel_97-20031.xls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1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11" Type="http://schemas.openxmlformats.org/officeDocument/2006/relationships/oleObject" Target="../embeddings/_____Microsoft_Excel_97-20032.xls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8.emf"/><Relationship Id="rId9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4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2857520"/>
          </a:xfrm>
        </p:spPr>
        <p:txBody>
          <a:bodyPr/>
          <a:lstStyle/>
          <a:p>
            <a:pPr eaLnBrk="1" hangingPunct="1"/>
            <a:r>
              <a:rPr lang="ru-RU" altLang="ru-RU" sz="3600" b="1" dirty="0" smtClean="0"/>
              <a:t>       </a:t>
            </a:r>
            <a:r>
              <a:rPr lang="ru-RU" altLang="ru-RU" sz="2800" b="1" dirty="0" smtClean="0">
                <a:latin typeface="Bookman Old Style" pitchFamily="18" charset="0"/>
              </a:rPr>
              <a:t>Департамент  труда и социальной защиты населения города Москвы</a:t>
            </a:r>
            <a:br>
              <a:rPr lang="ru-RU" altLang="ru-RU" sz="2800" b="1" dirty="0" smtClean="0">
                <a:latin typeface="Bookman Old Style" pitchFamily="18" charset="0"/>
              </a:rPr>
            </a:br>
            <a:r>
              <a:rPr lang="ru-RU" altLang="ru-RU" sz="2800" b="1" dirty="0" smtClean="0">
                <a:latin typeface="Bookman Old Style" pitchFamily="18" charset="0"/>
              </a:rPr>
              <a:t>Государственное казенное учреждение  города  Москва </a:t>
            </a:r>
            <a:br>
              <a:rPr lang="ru-RU" altLang="ru-RU" sz="2800" b="1" dirty="0" smtClean="0">
                <a:latin typeface="Bookman Old Style" pitchFamily="18" charset="0"/>
              </a:rPr>
            </a:br>
            <a:r>
              <a:rPr lang="ru-RU" altLang="ru-RU" sz="2800" b="1" dirty="0" smtClean="0">
                <a:latin typeface="Bookman Old Style" pitchFamily="18" charset="0"/>
              </a:rPr>
              <a:t>Центр содействия семейному  воспитанию «Юнона»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772275" cy="2286016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FF0000"/>
                </a:solidFill>
              </a:rPr>
              <a:t>Дифференцированный подход к диагностике и коррекции нарушений у детей с ограниченными возможностями здоровья</a:t>
            </a:r>
          </a:p>
          <a:p>
            <a:pPr eaLnBrk="1" hangingPunct="1"/>
            <a:endParaRPr lang="ru-RU" altLang="ru-RU" b="1" dirty="0" smtClean="0">
              <a:solidFill>
                <a:srgbClr val="FF0000"/>
              </a:solidFill>
            </a:endParaRPr>
          </a:p>
          <a:p>
            <a:pPr eaLnBrk="1" hangingPunct="1"/>
            <a:endParaRPr lang="ru-RU" altLang="ru-RU" b="1" dirty="0" smtClean="0">
              <a:solidFill>
                <a:srgbClr val="FF0000"/>
              </a:solidFill>
            </a:endParaRPr>
          </a:p>
          <a:p>
            <a:pPr algn="r" eaLnBrk="1" hangingPunct="1">
              <a:spcBef>
                <a:spcPct val="0"/>
              </a:spcBef>
            </a:pPr>
            <a:endParaRPr lang="ru-RU" altLang="ru-RU" sz="2400" b="1" dirty="0" smtClean="0">
              <a:solidFill>
                <a:srgbClr val="FF0000"/>
              </a:solidFill>
            </a:endParaRPr>
          </a:p>
          <a:p>
            <a:pPr algn="r" eaLnBrk="1" hangingPunct="1">
              <a:spcBef>
                <a:spcPct val="0"/>
              </a:spcBef>
            </a:pPr>
            <a:endParaRPr lang="ru-RU" altLang="ru-RU" sz="2400" b="1" dirty="0" smtClean="0">
              <a:solidFill>
                <a:schemeClr val="tx1"/>
              </a:solidFill>
            </a:endParaRPr>
          </a:p>
        </p:txBody>
      </p:sp>
      <p:pic>
        <p:nvPicPr>
          <p:cNvPr id="2052" name="Picture 2" descr="C:\Users\User\Desktop\папки\символы\Эмблема ДДИ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7096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642918"/>
            <a:ext cx="6858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7064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Мониторинг межличностного общения (фрагмент, отделение </a:t>
            </a:r>
            <a:r>
              <a:rPr lang="ru-RU" sz="2800" b="1" dirty="0">
                <a:solidFill>
                  <a:srgbClr val="FF0000"/>
                </a:solidFill>
              </a:rPr>
              <a:t>психолого-педагогической </a:t>
            </a:r>
            <a:r>
              <a:rPr lang="ru-RU" sz="2800" b="1" dirty="0" smtClean="0">
                <a:solidFill>
                  <a:srgbClr val="FF0000"/>
                </a:solidFill>
              </a:rPr>
              <a:t>реабилитации, группа </a:t>
            </a:r>
            <a:r>
              <a:rPr lang="ru-RU" sz="2800" b="1" dirty="0">
                <a:solidFill>
                  <a:srgbClr val="FF0000"/>
                </a:solidFill>
              </a:rPr>
              <a:t>5)  </a:t>
            </a:r>
          </a:p>
        </p:txBody>
      </p:sp>
      <p:graphicFrame>
        <p:nvGraphicFramePr>
          <p:cNvPr id="8195" name="Объект 1"/>
          <p:cNvGraphicFramePr>
            <a:graphicFrameLocks noGrp="1" noChangeAspect="1"/>
          </p:cNvGraphicFramePr>
          <p:nvPr>
            <p:ph idx="1"/>
          </p:nvPr>
        </p:nvGraphicFramePr>
        <p:xfrm>
          <a:off x="128588" y="1549400"/>
          <a:ext cx="8609012" cy="502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r:id="rId4" imgW="8608298" imgH="5029636" progId="Excel.Sheet.8">
                  <p:embed/>
                </p:oleObj>
              </mc:Choice>
              <mc:Fallback>
                <p:oleObj r:id="rId4" imgW="8608298" imgH="5029636" progId="Excel.Sheet.8">
                  <p:embed/>
                  <p:pic>
                    <p:nvPicPr>
                      <p:cNvPr id="0" name="Объект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8" y="1549400"/>
                        <a:ext cx="8609012" cy="5026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605837" cy="9350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Мониторинг уровня общения (фрагмент,  </a:t>
            </a:r>
            <a:b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отделение милосердия</a:t>
            </a:r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группа12)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b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</a:br>
            <a:endParaRPr lang="ru-RU" sz="2800" b="1" i="1" dirty="0" smtClean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graphicFrame>
        <p:nvGraphicFramePr>
          <p:cNvPr id="11267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72188" y="1500188"/>
          <a:ext cx="2857500" cy="235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" name="Диаграмма" r:id="rId3" imgW="3628949" imgH="2400300" progId="Excel.Chart.8">
                  <p:embed/>
                </p:oleObj>
              </mc:Choice>
              <mc:Fallback>
                <p:oleObj name="Диаграмма" r:id="rId3" imgW="3628949" imgH="2400300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88" y="1500188"/>
                        <a:ext cx="2857500" cy="2357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5602126"/>
              </p:ext>
            </p:extLst>
          </p:nvPr>
        </p:nvGraphicFramePr>
        <p:xfrm>
          <a:off x="539552" y="1484784"/>
          <a:ext cx="2500313" cy="235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name="Диаграмма" r:id="rId5" imgW="2838602" imgH="2543251" progId="Excel.Chart.8">
                  <p:embed/>
                </p:oleObj>
              </mc:Choice>
              <mc:Fallback>
                <p:oleObj name="Диаграмма" r:id="rId5" imgW="2838602" imgH="2543251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484784"/>
                        <a:ext cx="2500313" cy="2357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"/>
          <p:cNvGraphicFramePr>
            <a:graphicFrameLocks/>
          </p:cNvGraphicFramePr>
          <p:nvPr/>
        </p:nvGraphicFramePr>
        <p:xfrm>
          <a:off x="3357563" y="1500188"/>
          <a:ext cx="2571750" cy="242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5" name="Диаграмма" r:id="rId7" imgW="3057449" imgH="2686202" progId="Excel.Chart.8">
                  <p:embed/>
                </p:oleObj>
              </mc:Choice>
              <mc:Fallback>
                <p:oleObj name="Диаграмма" r:id="rId7" imgW="3057449" imgH="2686202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63" y="1500188"/>
                        <a:ext cx="2571750" cy="242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2627929"/>
              </p:ext>
            </p:extLst>
          </p:nvPr>
        </p:nvGraphicFramePr>
        <p:xfrm>
          <a:off x="5343525" y="4056063"/>
          <a:ext cx="3065463" cy="2562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1271" name="Object 6"/>
          <p:cNvGraphicFramePr>
            <a:graphicFrameLocks/>
          </p:cNvGraphicFramePr>
          <p:nvPr/>
        </p:nvGraphicFramePr>
        <p:xfrm>
          <a:off x="1187450" y="4005263"/>
          <a:ext cx="3024188" cy="266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6" name="Диаграмма" r:id="rId11" imgW="3133549" imgH="4114800" progId="Excel.Chart.8">
                  <p:embed followColorScheme="full"/>
                </p:oleObj>
              </mc:Choice>
              <mc:Fallback>
                <p:oleObj name="Диаграмма" r:id="rId11" imgW="3133549" imgH="4114800" progId="Excel.Chart.8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005263"/>
                        <a:ext cx="3024188" cy="2663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423033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0000"/>
                </a:solidFill>
              </a:rPr>
              <a:t>Мониторинг социальной компетентности Саши Ф. (фрагмент)</a:t>
            </a: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47800" y="1884363"/>
            <a:ext cx="6248400" cy="44751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856662" cy="9366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Бланк Мониторинга по подготовке к переводу в ПНИ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фрагмент, отделение социально-трудовой реабилитации))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2661239"/>
              </p:ext>
            </p:extLst>
          </p:nvPr>
        </p:nvGraphicFramePr>
        <p:xfrm>
          <a:off x="539750" y="1341438"/>
          <a:ext cx="8147050" cy="4968875"/>
        </p:xfrm>
        <a:graphic>
          <a:graphicData uri="http://schemas.openxmlformats.org/drawingml/2006/table">
            <a:tbl>
              <a:tblPr/>
              <a:tblGrid>
                <a:gridCol w="6840538"/>
                <a:gridCol w="1306512"/>
              </a:tblGrid>
              <a:tr h="657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Коммуникативные  навыки: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наладить контакт со сверстниками: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-  умеет налаживать контакт;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-  с трудом налаживает контакт;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- не владеет навыками  общения.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Адаптационный потенциал воспитанника: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359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 режима.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Подчинение дисциплинарным требованиям.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Владение навыками самообслуживания.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строить свои взаимоотношения с другими.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в общественно-полезном труде.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856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220663"/>
            <a:ext cx="8640762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Бланк мониторинга подготовки к переводу в ПНИ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(фрагмент, отделение милосердия)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088" y="1349375"/>
          <a:ext cx="7705725" cy="5103813"/>
        </p:xfrm>
        <a:graphic>
          <a:graphicData uri="http://schemas.openxmlformats.org/drawingml/2006/table">
            <a:tbl>
              <a:tblPr/>
              <a:tblGrid>
                <a:gridCol w="5946775"/>
                <a:gridCol w="1758950"/>
              </a:tblGrid>
              <a:tr h="3470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Санитарно-гигиенические навыки: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умывание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вытирание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чистка зубов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причесывание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одевание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раздевание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застегивание  и расстегивание                                                    пуговиц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- правильное обувание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прием пищи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63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Ориентация в окружающем: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Представление о ближайшем окружении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- Представление о предметном мире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- Представление о живой природе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" algn="l"/>
                        </a:tabLst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" algn="l"/>
                        </a:tabLst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519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0000"/>
                </a:solidFill>
              </a:rPr>
              <a:t>Мониторинг развития Саши Ф. педагогом-психологом (фрагмент)</a:t>
            </a:r>
          </a:p>
        </p:txBody>
      </p:sp>
      <p:pic>
        <p:nvPicPr>
          <p:cNvPr id="11267" name="Picture 4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268413"/>
            <a:ext cx="8424863" cy="54006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0000"/>
                </a:solidFill>
              </a:rPr>
              <a:t>Мониторинг Саши Ф. учителем-дефектологом  (МИН, фрагмент)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95288" y="1341438"/>
          <a:ext cx="8424861" cy="525621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6264172"/>
                <a:gridCol w="756546"/>
                <a:gridCol w="756546"/>
                <a:gridCol w="647597"/>
              </a:tblGrid>
              <a:tr h="28933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Игровые навыки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Оценка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28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Сент.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Янв.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Май.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БАЗОВЫЕ ИГРОВЫЕ НАВЫКИ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Обращает внимание на игрушку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Хватает или держит в руке крупную игрушку или предмет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Играет в простые игры-прятки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Дает и берет игрушки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НАВЫКИ, КОТОРЫЕ ИСПОЛЬЗУЮТСЯ ДЛЯ ИГРЫ В ОДИНОЧЕСТВЕ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Открывает и закрывает крышки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Надевает кольца на стержень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до 20 деталей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более 20 деталей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Играет в лото на подбор карточек по цвету и форме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Играет в лото на подбор картинок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Играет с мелкими игрушками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НАВЫКИ, КОТОРЫЕ ИСПОЛЬЗУЮТСЯ ДЛЯ ИГРЫ С ДРУГИМИ УЧАСТНИКАМИ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Бросает и ловит мяч на близком расстоянии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Бросает и ловит мяч на большом расстоянии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Играет в командные спортивные игры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131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148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161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863600"/>
          </a:xfrm>
        </p:spPr>
        <p:txBody>
          <a:bodyPr/>
          <a:lstStyle/>
          <a:p>
            <a:pPr eaLnBrk="1" hangingPunct="1"/>
            <a:r>
              <a:rPr lang="ru-RU" altLang="ru-RU" sz="3600" smtClean="0">
                <a:solidFill>
                  <a:srgbClr val="FF0000"/>
                </a:solidFill>
              </a:rPr>
              <a:t>Мониторинг изучения лексических тем (фрагмент)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23850" y="1484313"/>
          <a:ext cx="8496300" cy="511333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7144149"/>
                <a:gridCol w="499975"/>
                <a:gridCol w="451538"/>
                <a:gridCol w="400638"/>
              </a:tblGrid>
              <a:tr h="4869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Лексические темы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Кол. </a:t>
                      </a:r>
                      <a:r>
                        <a:rPr lang="ru-RU" sz="1200" b="1" dirty="0" smtClean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Баллов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нач</a:t>
                      </a:r>
                      <a:r>
                        <a:rPr lang="ru-RU" sz="1200" b="1" dirty="0" smtClean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200" b="1" dirty="0" err="1" smtClean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пром</a:t>
                      </a:r>
                      <a:r>
                        <a:rPr lang="ru-RU" sz="1200" b="1" baseline="0" dirty="0" smtClean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 кон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0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Семья.  Люди.</a:t>
                      </a: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 Называть свое имя; показывать части тела и лица, определять функции некоторых частей тела и лица;  узнавать и различать сотрудников, близких взрослых.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04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Игрушки.</a:t>
                      </a:r>
                      <a:r>
                        <a:rPr lang="ru-RU" sz="1200" dirty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 Называть и организовывать предметно-игровые действия с игрушками в соответствии с их функциональным назначением.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04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930" algn="l"/>
                        </a:tabLst>
                      </a:pPr>
                      <a:r>
                        <a:rPr lang="ru-RU" sz="1200" i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Фрукты. Овощи. Еда.</a:t>
                      </a: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 Учить различать овощи – фрукты, еду, составляющую привычный рацион ребенка.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9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Животные.</a:t>
                      </a: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 Отрабатывать характерные признаки животных. Соотносить реальный объект с объемным образом (игрушками, выполненными из разных материалов), изображением  и словом, его обозначающим.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9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Одежда.</a:t>
                      </a: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 Отрабатывать функциональное назначение предметов одежды (шапку на голову, носки на ноги и т.п.); различать предметы одежды, составляющие основной гардероб ребенка (верхнюю и домашнюю одежду) по внешнему виду, назначению, названию.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4,5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Bookman Old Style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725488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0000"/>
                </a:solidFill>
              </a:rPr>
              <a:t>Мониторинг развития Саши Ф., 09.07.2008 г.р.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50" y="1285875"/>
          <a:ext cx="8643938" cy="5286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40" name="Picture 2" descr="C:\Users\User\Desktop\папки\символы\Эмблема ДДИ-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" y="214313"/>
            <a:ext cx="857250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>
                <a:solidFill>
                  <a:srgbClr val="FF0000"/>
                </a:solidFill>
              </a:rPr>
              <a:t>Формирование жизненных компетенций у детей </a:t>
            </a:r>
            <a:r>
              <a:rPr lang="ru-RU" altLang="ru-RU" sz="3200" b="1" dirty="0">
                <a:solidFill>
                  <a:srgbClr val="FF0000"/>
                </a:solidFill>
              </a:rPr>
              <a:t>с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  </a:t>
            </a:r>
            <a:r>
              <a:rPr lang="ru-RU" altLang="ru-RU" sz="3200" b="1" dirty="0">
                <a:solidFill>
                  <a:srgbClr val="FF0000"/>
                </a:solidFill>
              </a:rPr>
              <a:t>умственной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отсталостью </a:t>
            </a:r>
            <a:r>
              <a:rPr lang="ru-RU" altLang="ru-RU" sz="3200" b="1" dirty="0">
                <a:solidFill>
                  <a:srgbClr val="FF0000"/>
                </a:solidFill>
              </a:rPr>
              <a:t>позволит: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 lvl="0">
              <a:defRPr/>
            </a:pPr>
            <a:r>
              <a:rPr lang="ru-RU" altLang="ru-RU" sz="2400" b="1" dirty="0">
                <a:solidFill>
                  <a:prstClr val="white">
                    <a:lumMod val="95000"/>
                  </a:prstClr>
                </a:solidFill>
              </a:rPr>
              <a:t>- предоставить ребенку с нарушением интеллекта элементарное образование в соответствии с его возможностями;</a:t>
            </a:r>
          </a:p>
          <a:p>
            <a:pPr lvl="0">
              <a:defRPr/>
            </a:pPr>
            <a:r>
              <a:rPr lang="ru-RU" altLang="ru-RU" sz="2400" b="1" dirty="0">
                <a:solidFill>
                  <a:prstClr val="white">
                    <a:lumMod val="95000"/>
                  </a:prstClr>
                </a:solidFill>
              </a:rPr>
              <a:t>- понизить уровень социальной </a:t>
            </a:r>
            <a:r>
              <a:rPr lang="ru-RU" altLang="ru-RU" sz="2400" b="1" dirty="0" err="1">
                <a:solidFill>
                  <a:prstClr val="white">
                    <a:lumMod val="95000"/>
                  </a:prstClr>
                </a:solidFill>
              </a:rPr>
              <a:t>исключенности</a:t>
            </a:r>
            <a:r>
              <a:rPr lang="ru-RU" altLang="ru-RU" sz="2400" b="1" dirty="0">
                <a:solidFill>
                  <a:prstClr val="white">
                    <a:lumMod val="95000"/>
                  </a:prstClr>
                </a:solidFill>
              </a:rPr>
              <a:t> детей-инвалидов, повысить уровень независимости ребенка-инвалида от посторонней помощи;</a:t>
            </a:r>
          </a:p>
          <a:p>
            <a:pPr lvl="0">
              <a:defRPr/>
            </a:pPr>
            <a:r>
              <a:rPr lang="ru-RU" altLang="ru-RU" sz="2400" b="1" dirty="0">
                <a:solidFill>
                  <a:prstClr val="white">
                    <a:lumMod val="95000"/>
                  </a:prstClr>
                </a:solidFill>
              </a:rPr>
              <a:t>- предоставить родителям возможность получать необходимую консультативную помощь; повысить мотивацию и педагогическую компетентность  родителей;</a:t>
            </a:r>
          </a:p>
          <a:p>
            <a:pPr lvl="0">
              <a:defRPr/>
            </a:pPr>
            <a:r>
              <a:rPr lang="ru-RU" altLang="ru-RU" sz="2400" b="1" dirty="0">
                <a:solidFill>
                  <a:prstClr val="white">
                    <a:lumMod val="95000"/>
                  </a:prstClr>
                </a:solidFill>
              </a:rPr>
              <a:t> - сократить кадровые, материальные,  финансово-экономические ресурсы на  социальное обслуживание детей с ОВЗ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42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Цели  ГКУ ЦССВ «Юнона»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ru-RU" sz="3000" dirty="0" smtClean="0"/>
              <a:t>Формирование жизненных компетенций, возрастных психологических новообразований, становление всех видов  деятельности в процессе (ре)</a:t>
            </a:r>
            <a:r>
              <a:rPr lang="ru-RU" sz="3000" dirty="0" err="1" smtClean="0"/>
              <a:t>абилитационной</a:t>
            </a:r>
            <a:r>
              <a:rPr lang="ru-RU" sz="3000" dirty="0" smtClean="0"/>
              <a:t> работы: овладение социально-бытовыми умениями, используемые в повседневной жизни; осмысление своего социального окружения, пространственно-временной организации; овладение навыками коммуникации для более успешной социализации  и интеграции в общество;</a:t>
            </a:r>
          </a:p>
          <a:p>
            <a:r>
              <a:rPr lang="ru-RU" sz="3000" dirty="0" smtClean="0"/>
              <a:t>Устройство на семейные формы воспитания. 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99823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Система  коррекционно-развивающей   работы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1"/>
            <a:ext cx="8928992" cy="417646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Круглая лента лицом вниз 4"/>
          <p:cNvSpPr/>
          <p:nvPr/>
        </p:nvSpPr>
        <p:spPr>
          <a:xfrm>
            <a:off x="1979712" y="5733256"/>
            <a:ext cx="6696744" cy="864096"/>
          </a:xfrm>
          <a:prstGeom prst="ellipseRibb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дополнительное образование</a:t>
            </a:r>
          </a:p>
        </p:txBody>
      </p:sp>
      <p:pic>
        <p:nvPicPr>
          <p:cNvPr id="6" name="Picture 2" descr="C:\Users\User\Desktop\папки\символы\Эмблема ДДИ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960437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988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  <a:latin typeface="Bookman Old Style" pitchFamily="18" charset="0"/>
              </a:rPr>
              <a:t>Программно-методическое  </a:t>
            </a: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основа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/>
          <a:lstStyle/>
          <a:p>
            <a:pPr lvl="0"/>
            <a:r>
              <a:rPr lang="ru-RU" sz="2000" b="1" dirty="0">
                <a:latin typeface="Bookman Old Style" pitchFamily="18" charset="0"/>
              </a:rPr>
              <a:t>«Программа воспитания и обучения детей в доме ребенка», под </a:t>
            </a:r>
            <a:r>
              <a:rPr lang="ru-RU" sz="2000" b="1" dirty="0" err="1">
                <a:latin typeface="Bookman Old Style" pitchFamily="18" charset="0"/>
              </a:rPr>
              <a:t>ред</a:t>
            </a:r>
            <a:r>
              <a:rPr lang="ru-RU" sz="2000" b="1" dirty="0">
                <a:latin typeface="Bookman Old Style" pitchFamily="18" charset="0"/>
              </a:rPr>
              <a:t> Ямпольской Р.В., </a:t>
            </a:r>
            <a:r>
              <a:rPr lang="ru-RU" sz="2000" b="1" dirty="0" err="1">
                <a:latin typeface="Bookman Old Style" pitchFamily="18" charset="0"/>
              </a:rPr>
              <a:t>Фрухт</a:t>
            </a:r>
            <a:r>
              <a:rPr lang="ru-RU" sz="2000" b="1" dirty="0">
                <a:latin typeface="Bookman Old Style" pitchFamily="18" charset="0"/>
              </a:rPr>
              <a:t> Э.Т.;</a:t>
            </a:r>
          </a:p>
          <a:p>
            <a:pPr lvl="0"/>
            <a:r>
              <a:rPr lang="ru-RU" sz="2000" b="1" dirty="0">
                <a:latin typeface="Bookman Old Style" pitchFamily="18" charset="0"/>
              </a:rPr>
              <a:t>Программы воспитания, обучения  и социализации  умственно отсталых детей, проживающих в условиях ДДИ,  разработанные Аналитическим Научно-Методическим центром «Развитие и коррекция»;</a:t>
            </a:r>
          </a:p>
          <a:p>
            <a:pPr lvl="0"/>
            <a:r>
              <a:rPr lang="ru-RU" sz="2000" b="1" dirty="0">
                <a:latin typeface="Bookman Old Style" pitchFamily="18" charset="0"/>
              </a:rPr>
              <a:t>«Обучение детей с выраженным недоразвитием интеллекта» под редакцией И.М. </a:t>
            </a:r>
            <a:r>
              <a:rPr lang="ru-RU" sz="2000" b="1" dirty="0" err="1">
                <a:latin typeface="Bookman Old Style" pitchFamily="18" charset="0"/>
              </a:rPr>
              <a:t>Бгажноковой</a:t>
            </a:r>
            <a:r>
              <a:rPr lang="ru-RU" sz="2000" b="1" dirty="0">
                <a:latin typeface="Bookman Old Style" pitchFamily="18" charset="0"/>
              </a:rPr>
              <a:t>.</a:t>
            </a:r>
          </a:p>
          <a:p>
            <a:pPr lvl="0"/>
            <a:r>
              <a:rPr lang="ru-RU" sz="2000" b="1" dirty="0">
                <a:latin typeface="Bookman Old Style" pitchFamily="18" charset="0"/>
              </a:rPr>
              <a:t>«Социализация детей с нарушениями интеллекта» Л.М. </a:t>
            </a:r>
            <a:r>
              <a:rPr lang="ru-RU" sz="2000" b="1" dirty="0" err="1">
                <a:latin typeface="Bookman Old Style" pitchFamily="18" charset="0"/>
              </a:rPr>
              <a:t>Шипицыной</a:t>
            </a:r>
            <a:r>
              <a:rPr lang="ru-RU" sz="2000" b="1" dirty="0">
                <a:latin typeface="Bookman Old Style" pitchFamily="18" charset="0"/>
              </a:rPr>
              <a:t>;</a:t>
            </a:r>
          </a:p>
          <a:p>
            <a:pPr lvl="0"/>
            <a:r>
              <a:rPr lang="ru-RU" sz="2000" b="1" dirty="0">
                <a:latin typeface="Bookman Old Style" pitchFamily="18" charset="0"/>
              </a:rPr>
              <a:t>Программа «Маленькие ступеньки» Мойра </a:t>
            </a:r>
            <a:r>
              <a:rPr lang="ru-RU" sz="2000" b="1" dirty="0" err="1">
                <a:latin typeface="Bookman Old Style" pitchFamily="18" charset="0"/>
              </a:rPr>
              <a:t>Питерси</a:t>
            </a:r>
            <a:r>
              <a:rPr lang="ru-RU" sz="2000" b="1" dirty="0">
                <a:latin typeface="Bookman Old Style" pitchFamily="18" charset="0"/>
              </a:rPr>
              <a:t> и Робин </a:t>
            </a:r>
            <a:r>
              <a:rPr lang="ru-RU" sz="2000" b="1" dirty="0" err="1">
                <a:latin typeface="Bookman Old Style" pitchFamily="18" charset="0"/>
              </a:rPr>
              <a:t>Трилор</a:t>
            </a:r>
            <a:r>
              <a:rPr lang="ru-RU" sz="2000" b="1" dirty="0">
                <a:latin typeface="Bookman Old Style" pitchFamily="18" charset="0"/>
              </a:rPr>
              <a:t>,  «Каролина» Нэнси  </a:t>
            </a:r>
            <a:r>
              <a:rPr lang="ru-RU" sz="2000" b="1" dirty="0" err="1">
                <a:latin typeface="Bookman Old Style" pitchFamily="18" charset="0"/>
              </a:rPr>
              <a:t>М.Джонсон</a:t>
            </a:r>
            <a:r>
              <a:rPr lang="ru-RU" sz="2000" b="1" dirty="0">
                <a:latin typeface="Bookman Old Style" pitchFamily="18" charset="0"/>
              </a:rPr>
              <a:t>-Мартин;</a:t>
            </a:r>
          </a:p>
          <a:p>
            <a:pPr lvl="0"/>
            <a:r>
              <a:rPr lang="ru-RU" sz="2000" b="1" dirty="0">
                <a:latin typeface="Bookman Old Style" pitchFamily="18" charset="0"/>
              </a:rPr>
              <a:t>«Реабилитация детей в домах ребенка» под </a:t>
            </a:r>
            <a:r>
              <a:rPr lang="ru-RU" sz="2000" b="1" dirty="0" err="1">
                <a:latin typeface="Bookman Old Style" pitchFamily="18" charset="0"/>
              </a:rPr>
              <a:t>ред</a:t>
            </a:r>
            <a:r>
              <a:rPr lang="ru-RU" sz="2000" b="1" dirty="0">
                <a:latin typeface="Bookman Old Style" pitchFamily="18" charset="0"/>
              </a:rPr>
              <a:t> В.А. </a:t>
            </a:r>
            <a:r>
              <a:rPr lang="ru-RU" sz="2000" b="1" dirty="0" err="1">
                <a:latin typeface="Bookman Old Style" pitchFamily="18" charset="0"/>
              </a:rPr>
              <a:t>Доскина</a:t>
            </a:r>
            <a:r>
              <a:rPr lang="ru-RU" sz="2000" b="1" dirty="0">
                <a:latin typeface="Bookman Old Style" pitchFamily="18" charset="0"/>
              </a:rPr>
              <a:t> и З.С. </a:t>
            </a:r>
            <a:r>
              <a:rPr lang="ru-RU" sz="2000" b="1" dirty="0" smtClean="0">
                <a:latin typeface="Bookman Old Style" pitchFamily="18" charset="0"/>
              </a:rPr>
              <a:t>Макаровой и т.д.</a:t>
            </a:r>
            <a:endParaRPr lang="ru-RU" sz="2000" b="1" dirty="0">
              <a:latin typeface="Bookman Old Style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3866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  Контрольно-диагностическая          деятельность ГКУ ЦССВ «Юнона»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43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6" name="Picture 2" descr="C:\Users\User\Desktop\папки\символы\Эмблема ДДИ-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285728"/>
            <a:ext cx="960437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Контроль  предоставляемых  социально-педагогических услуг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71536" y="1428750"/>
          <a:ext cx="9429816" cy="5214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715436" cy="85723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Мониторинги  социализации воспитанников </a:t>
            </a:r>
            <a:endParaRPr lang="ru-RU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50" y="1071547"/>
          <a:ext cx="8643938" cy="5500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FF0000"/>
                </a:solidFill>
              </a:rPr>
              <a:t>Контроль   предоставляемых  медицинских услуг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28750"/>
          <a:ext cx="8686800" cy="5643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Мониторинги  медицинских  услуг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5446963"/>
              </p:ext>
            </p:extLst>
          </p:nvPr>
        </p:nvGraphicFramePr>
        <p:xfrm>
          <a:off x="285750" y="1357313"/>
          <a:ext cx="8401050" cy="5286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986</Words>
  <Application>Microsoft Office PowerPoint</Application>
  <PresentationFormat>Экран (4:3)</PresentationFormat>
  <Paragraphs>220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Тема Office</vt:lpstr>
      <vt:lpstr>1_Тема Office</vt:lpstr>
      <vt:lpstr>2_Тема Office</vt:lpstr>
      <vt:lpstr>3_Тема Office</vt:lpstr>
      <vt:lpstr>Лист Microsoft Excel 97-2003</vt:lpstr>
      <vt:lpstr>Диаграмма</vt:lpstr>
      <vt:lpstr>       Департамент  труда и социальной защиты населения города Москвы Государственное казенное учреждение  города  Москва  Центр содействия семейному  воспитанию «Юнона»</vt:lpstr>
      <vt:lpstr>Цели  ГКУ ЦССВ «Юнона» </vt:lpstr>
      <vt:lpstr>Система  коррекционно-развивающей   работы</vt:lpstr>
      <vt:lpstr>Программно-методическое  основа</vt:lpstr>
      <vt:lpstr>     Контрольно-диагностическая          деятельность ГКУ ЦССВ «Юнона»</vt:lpstr>
      <vt:lpstr>Контроль  предоставляемых  социально-педагогических услуг</vt:lpstr>
      <vt:lpstr>Мониторинги  социализации воспитанников </vt:lpstr>
      <vt:lpstr>Контроль   предоставляемых  медицинских услуг</vt:lpstr>
      <vt:lpstr>Мониторинги  медицинских  услуг</vt:lpstr>
      <vt:lpstr> Мониторинг межличностного общения (фрагмент, отделение психолого-педагогической реабилитации, группа 5)  </vt:lpstr>
      <vt:lpstr>Мониторинг уровня общения (фрагмент,      отделение милосердия, группа12)   </vt:lpstr>
      <vt:lpstr>Мониторинг социальной компетентности Саши Ф. (фрагмент)</vt:lpstr>
      <vt:lpstr>Бланк Мониторинга по подготовке к переводу в ПНИ (фрагмент, отделение социально-трудовой реабилитации))</vt:lpstr>
      <vt:lpstr>Презентация PowerPoint</vt:lpstr>
      <vt:lpstr>Мониторинг развития Саши Ф. педагогом-психологом (фрагмент)</vt:lpstr>
      <vt:lpstr>Мониторинг Саши Ф. учителем-дефектологом  (МИН, фрагмент)</vt:lpstr>
      <vt:lpstr>Мониторинг изучения лексических тем (фрагмент)</vt:lpstr>
      <vt:lpstr>Мониторинг развития Саши Ф., 09.07.2008 г.р.</vt:lpstr>
      <vt:lpstr>Формирование жизненных компетенций у детей с  умственной отсталостью позволит: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социальной защиты населения города Москвы ГКУ   ДДИ № 7</dc:title>
  <dc:creator>User</dc:creator>
  <cp:lastModifiedBy>so6</cp:lastModifiedBy>
  <cp:revision>29</cp:revision>
  <cp:lastPrinted>2016-03-18T06:55:08Z</cp:lastPrinted>
  <dcterms:created xsi:type="dcterms:W3CDTF">2015-06-15T20:51:19Z</dcterms:created>
  <dcterms:modified xsi:type="dcterms:W3CDTF">2016-03-18T07:04:53Z</dcterms:modified>
</cp:coreProperties>
</file>