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7" r:id="rId2"/>
    <p:sldId id="258" r:id="rId3"/>
    <p:sldId id="262" r:id="rId4"/>
    <p:sldId id="263" r:id="rId5"/>
    <p:sldId id="264" r:id="rId6"/>
    <p:sldId id="259" r:id="rId7"/>
    <p:sldId id="260" r:id="rId8"/>
    <p:sldId id="261" r:id="rId9"/>
    <p:sldId id="267" r:id="rId10"/>
    <p:sldId id="265" r:id="rId11"/>
    <p:sldId id="266" r:id="rId12"/>
    <p:sldId id="272" r:id="rId13"/>
    <p:sldId id="270" r:id="rId14"/>
    <p:sldId id="269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9515A5-CD6E-4F89-B3F9-044E0F860FF5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D39730-CD4E-4DA9-8F6E-72E15DEF07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6618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39730-CD4E-4DA9-8F6E-72E15DEF0747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972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ЛОГОПЕДИЧЕСКИЙ МАССАЖ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  <a:latin typeface="+mj-lt"/>
              </a:rPr>
              <a:t>Комплексы</a:t>
            </a:r>
            <a:r>
              <a:rPr lang="ru-RU" sz="4400" dirty="0" smtClean="0">
                <a:solidFill>
                  <a:srgbClr val="FF0000"/>
                </a:solidFill>
              </a:rPr>
              <a:t> упражнений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Комплексы упражнений для развития мелкой моторики (шпатели, </a:t>
            </a:r>
            <a:r>
              <a:rPr lang="ru-RU" sz="3200" dirty="0" err="1" smtClean="0"/>
              <a:t>щетка-ежик,су</a:t>
            </a:r>
            <a:r>
              <a:rPr lang="ru-RU" sz="3200" dirty="0" smtClean="0"/>
              <a:t>- </a:t>
            </a:r>
            <a:r>
              <a:rPr lang="ru-RU" sz="3200" dirty="0" err="1" smtClean="0"/>
              <a:t>джок</a:t>
            </a:r>
            <a:r>
              <a:rPr lang="ru-RU" sz="3200" dirty="0" smtClean="0"/>
              <a:t>)</a:t>
            </a:r>
            <a:endParaRPr lang="ru-RU" sz="32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143116"/>
            <a:ext cx="2948885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000372"/>
            <a:ext cx="3810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00232" y="3719517"/>
            <a:ext cx="3643338" cy="2852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Развитие мелкой моторики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+mj-lt"/>
              </a:rPr>
              <a:t>Прием: поглаживание, </a:t>
            </a:r>
          </a:p>
          <a:p>
            <a:r>
              <a:rPr lang="ru-RU" dirty="0" smtClean="0">
                <a:latin typeface="+mj-lt"/>
              </a:rPr>
              <a:t>растирания, </a:t>
            </a:r>
          </a:p>
          <a:p>
            <a:r>
              <a:rPr lang="ru-RU" dirty="0" smtClean="0">
                <a:latin typeface="+mj-lt"/>
              </a:rPr>
              <a:t>пощипывания.</a:t>
            </a:r>
          </a:p>
          <a:p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(руки лежа на столе)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7" descr="0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1557338"/>
            <a:ext cx="5761037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solidFill>
            <a:srgbClr val="8FF2FF"/>
          </a:solidFill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200" smtClean="0">
                <a:solidFill>
                  <a:srgbClr val="EBE99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32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«Логопедический ежик» </a:t>
            </a:r>
          </a:p>
        </p:txBody>
      </p:sp>
      <p:pic>
        <p:nvPicPr>
          <p:cNvPr id="52228" name="Picture 6" descr="0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4508500"/>
            <a:ext cx="4130675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450" y="549275"/>
            <a:ext cx="7488238" cy="503238"/>
          </a:xfrm>
          <a:solidFill>
            <a:srgbClr val="8FF2FF"/>
          </a:solidFill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Методика разноцветных прищепок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55299" name="Picture 2" descr="прищепки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0338" y="1484313"/>
            <a:ext cx="4643437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888" y="476250"/>
            <a:ext cx="7427912" cy="576263"/>
          </a:xfrm>
          <a:solidFill>
            <a:srgbClr val="8FF2FF"/>
          </a:solidFill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Массаж грецкими орехами</a:t>
            </a:r>
          </a:p>
        </p:txBody>
      </p:sp>
      <p:pic>
        <p:nvPicPr>
          <p:cNvPr id="58371" name="Picture 11" descr="05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05650" y="3860800"/>
            <a:ext cx="1570038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2" name="Picture 12" descr="0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3141663"/>
            <a:ext cx="992187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3" name="Picture 13" descr="04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7050" y="1052513"/>
            <a:ext cx="1804988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4" name="Picture 14" descr="047"/>
          <p:cNvPicPr>
            <a:picLocks noChangeAspect="1" noChangeArrowheads="1"/>
          </p:cNvPicPr>
          <p:nvPr/>
        </p:nvPicPr>
        <p:blipFill>
          <a:blip r:embed="rId5" cstate="print"/>
          <a:srcRect l="5836" r="5902"/>
          <a:stretch>
            <a:fillRect/>
          </a:stretch>
        </p:blipFill>
        <p:spPr bwMode="auto">
          <a:xfrm>
            <a:off x="4140200" y="1268413"/>
            <a:ext cx="2160588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5" name="Picture 15" descr="04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6013" y="1484313"/>
            <a:ext cx="2568575" cy="150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6" name="Picture 17" descr="06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92725" y="3573463"/>
            <a:ext cx="1776413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7" name="Picture 18" descr="06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39975" y="3716338"/>
            <a:ext cx="2808288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642918"/>
            <a:ext cx="7400948" cy="44291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Дифференцированные приемы: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речевое нарушение (дизартрия (стимулирующий), </a:t>
            </a:r>
            <a:r>
              <a:rPr lang="ru-RU" dirty="0" err="1" smtClean="0"/>
              <a:t>ринолалия</a:t>
            </a:r>
            <a:r>
              <a:rPr lang="ru-RU" dirty="0" smtClean="0"/>
              <a:t>, заикание (расслабляющий массаж))</a:t>
            </a:r>
            <a:br>
              <a:rPr lang="ru-RU" dirty="0" smtClean="0"/>
            </a:br>
            <a:r>
              <a:rPr lang="ru-RU" dirty="0" smtClean="0"/>
              <a:t>возраст ребенка;</a:t>
            </a:r>
            <a:br>
              <a:rPr lang="ru-RU" dirty="0" smtClean="0"/>
            </a:br>
            <a:r>
              <a:rPr lang="ru-RU" dirty="0" smtClean="0"/>
              <a:t>количество сеансов массажа- 10 сеансов; от 5 мин.до 30 минут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1142984"/>
            <a:ext cx="7443782" cy="4143404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3100" i="1" dirty="0" err="1" smtClean="0"/>
              <a:t>Краузе</a:t>
            </a:r>
            <a:r>
              <a:rPr lang="ru-RU" sz="3100" i="1" dirty="0" smtClean="0"/>
              <a:t> Е.Н.</a:t>
            </a:r>
            <a:r>
              <a:rPr lang="ru-RU" sz="3100" dirty="0" smtClean="0"/>
              <a:t> Логопедический массаж и артикуляционная гимнастика. М., 2004. 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i="1" dirty="0" smtClean="0"/>
              <a:t>Новикова Е.Н.</a:t>
            </a:r>
            <a:r>
              <a:rPr lang="ru-RU" sz="3100" dirty="0" smtClean="0"/>
              <a:t> Зондовый массаж: коррекция звукопроизношения. М., 2000.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i="1" dirty="0" smtClean="0"/>
              <a:t>Приходько О.Г.</a:t>
            </a:r>
            <a:r>
              <a:rPr lang="ru-RU" sz="3100" dirty="0" smtClean="0"/>
              <a:t> Логопедический массаж при коррекции </a:t>
            </a:r>
            <a:r>
              <a:rPr lang="ru-RU" sz="3100" dirty="0" err="1" smtClean="0"/>
              <a:t>дизартрических</a:t>
            </a:r>
            <a:r>
              <a:rPr lang="ru-RU" sz="3100" dirty="0" smtClean="0"/>
              <a:t> нарушений речи у детей раннего и дошкольного возраста. СПб., 2008.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Массаж щек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latin typeface="+mj-lt"/>
              </a:rPr>
              <a:t>Приемы:</a:t>
            </a:r>
            <a:r>
              <a:rPr lang="ru-RU" dirty="0" smtClean="0">
                <a:latin typeface="+mj-lt"/>
              </a:rPr>
              <a:t> поглаживание, разминание. </a:t>
            </a:r>
          </a:p>
          <a:p>
            <a:r>
              <a:rPr lang="ru-RU" b="1" dirty="0" smtClean="0">
                <a:latin typeface="+mj-lt"/>
              </a:rPr>
              <a:t>Упражнение «Толстые хомяки»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Надуть щеки (упражнения выполнять перед зеркалом).</a:t>
            </a:r>
          </a:p>
          <a:p>
            <a:r>
              <a:rPr lang="ru-RU" b="1" dirty="0" smtClean="0">
                <a:latin typeface="+mj-lt"/>
              </a:rPr>
              <a:t>Упражнение «Худые хомяки»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«Сдуть» щеки. Кулаками постучать по щекам и произнесем звук[</a:t>
            </a:r>
            <a:r>
              <a:rPr lang="ru-RU" dirty="0" err="1" smtClean="0">
                <a:latin typeface="+mj-lt"/>
              </a:rPr>
              <a:t>п</a:t>
            </a:r>
            <a:r>
              <a:rPr lang="ru-RU" dirty="0" smtClean="0">
                <a:latin typeface="+mj-lt"/>
              </a:rPr>
              <a:t>]. </a:t>
            </a:r>
          </a:p>
          <a:p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Обследование (слабые </a:t>
            </a:r>
            <a:r>
              <a:rPr lang="ru-RU" dirty="0" err="1" smtClean="0"/>
              <a:t>мышцы.ринолалия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1026" name="Picture 2" descr="F:\учеб.фильмы для студентов 1\фото детей\PC2335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9100" y="2249488"/>
            <a:ext cx="5765800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Обследование  губ (</a:t>
            </a:r>
            <a:r>
              <a:rPr lang="ru-RU" dirty="0" err="1" smtClean="0"/>
              <a:t>ринолалия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3074" name="Picture 2" descr="F:\учеб.фильмы для студентов 1\фото детей\PC2335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9100" y="2249488"/>
            <a:ext cx="5765800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Обследование губ (дизартрия)</a:t>
            </a:r>
            <a:endParaRPr lang="ru-RU" dirty="0"/>
          </a:p>
        </p:txBody>
      </p:sp>
      <p:pic>
        <p:nvPicPr>
          <p:cNvPr id="2051" name="Picture 3" descr="F:\учеб.фильмы для студентов 1\фото детей\IMG_07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9100" y="2249488"/>
            <a:ext cx="5765800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Массаж губ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>
                <a:latin typeface="+mj-lt"/>
              </a:rPr>
              <a:t>Движения: </a:t>
            </a:r>
            <a:r>
              <a:rPr lang="ru-RU" dirty="0" smtClean="0">
                <a:latin typeface="+mj-lt"/>
              </a:rPr>
              <a:t>от середины верхней губы к углам рта.</a:t>
            </a:r>
          </a:p>
          <a:p>
            <a:r>
              <a:rPr lang="ru-RU" i="1" dirty="0" smtClean="0">
                <a:latin typeface="+mj-lt"/>
              </a:rPr>
              <a:t>Приемы: </a:t>
            </a:r>
            <a:r>
              <a:rPr lang="ru-RU" dirty="0" smtClean="0">
                <a:latin typeface="+mj-lt"/>
              </a:rPr>
              <a:t>поглаживание, растирание.</a:t>
            </a:r>
          </a:p>
          <a:p>
            <a:r>
              <a:rPr lang="ru-RU" b="1" dirty="0" smtClean="0">
                <a:latin typeface="+mj-lt"/>
              </a:rPr>
              <a:t>Упражнение «Пропоем звук [и]»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Улыбнуться и потянуть звук [и] (поем звук [и]). Выполнять перед зеркалом.</a:t>
            </a:r>
          </a:p>
          <a:p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Массаж языка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+mj-lt"/>
              </a:rPr>
              <a:t>Выполняет логопед!!!</a:t>
            </a:r>
          </a:p>
          <a:p>
            <a:endParaRPr lang="ru-RU" dirty="0" smtClean="0">
              <a:latin typeface="+mj-lt"/>
            </a:endParaRPr>
          </a:p>
          <a:p>
            <a:pPr>
              <a:buNone/>
            </a:pPr>
            <a:r>
              <a:rPr lang="ru-RU" dirty="0" smtClean="0">
                <a:latin typeface="+mj-lt"/>
              </a:rPr>
              <a:t>Виды: ручной массаж, шпателем (щеткой), зондами.</a:t>
            </a:r>
          </a:p>
          <a:p>
            <a:r>
              <a:rPr lang="ru-RU" dirty="0" smtClean="0">
                <a:latin typeface="+mj-lt"/>
              </a:rPr>
              <a:t>Приемы: поглаживание, надавливание.</a:t>
            </a:r>
          </a:p>
          <a:p>
            <a:pPr>
              <a:buNone/>
            </a:pPr>
            <a:endParaRPr lang="ru-RU" dirty="0" smtClean="0">
              <a:latin typeface="+mj-lt"/>
            </a:endParaRPr>
          </a:p>
          <a:p>
            <a:pPr>
              <a:buNone/>
            </a:pPr>
            <a:r>
              <a:rPr lang="ru-RU" dirty="0" smtClean="0">
                <a:latin typeface="+mj-lt"/>
              </a:rPr>
              <a:t>Вначале лучше сделать ручной массаж.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Массаж мягкого неба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>
                <a:latin typeface="+mj-lt"/>
              </a:rPr>
              <a:t>Упражнение 1. «Громкий кашель»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Имитация покашливания. Громко покашлять. Потом  произнести  звук [</a:t>
            </a:r>
            <a:r>
              <a:rPr lang="ru-RU" dirty="0" err="1" smtClean="0">
                <a:latin typeface="+mj-lt"/>
              </a:rPr>
              <a:t>х</a:t>
            </a:r>
            <a:r>
              <a:rPr lang="ru-RU" dirty="0" smtClean="0">
                <a:latin typeface="+mj-lt"/>
              </a:rPr>
              <a:t>].</a:t>
            </a:r>
          </a:p>
          <a:p>
            <a:r>
              <a:rPr lang="ru-RU" b="1" dirty="0" smtClean="0">
                <a:latin typeface="+mj-lt"/>
              </a:rPr>
              <a:t>Упражнение 2. «Глотаем водичку»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Глотание капель жидкости (воды, киселя и т.д.), которые логопед должен медленно капать на корень языка ребенка пипеткой; </a:t>
            </a:r>
          </a:p>
          <a:p>
            <a:r>
              <a:rPr lang="ru-RU" b="1" dirty="0" smtClean="0">
                <a:latin typeface="+mj-lt"/>
              </a:rPr>
              <a:t>Упражнение 3. «Тянем звуки»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Как можно дольше произносить звуки [а], [у], [о].</a:t>
            </a:r>
          </a:p>
          <a:p>
            <a:endParaRPr lang="ru-RU" dirty="0"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Трейнеры</a:t>
            </a:r>
            <a:r>
              <a:rPr lang="ru-RU" dirty="0" smtClean="0"/>
              <a:t> (вестибулярные пластинки)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571744"/>
            <a:ext cx="307183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429124" y="2857496"/>
            <a:ext cx="47148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+mj-lt"/>
              </a:rPr>
              <a:t>способствуют выравниванию зубов и устраняют чрезмерное давление челюстно-лицевых мышц или вредные привычки (сосания языка, пальца)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98</TotalTime>
  <Words>266</Words>
  <Application>Microsoft Office PowerPoint</Application>
  <PresentationFormat>Экран (4:3)</PresentationFormat>
  <Paragraphs>47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Calibri</vt:lpstr>
      <vt:lpstr>Georgia</vt:lpstr>
      <vt:lpstr>Trebuchet MS</vt:lpstr>
      <vt:lpstr>Wingdings 2</vt:lpstr>
      <vt:lpstr>Городская</vt:lpstr>
      <vt:lpstr>ЛОГОПЕДИЧЕСКИЙ МАССАЖ</vt:lpstr>
      <vt:lpstr>Массаж щек </vt:lpstr>
      <vt:lpstr>Обследование (слабые мышцы.ринолалия)</vt:lpstr>
      <vt:lpstr>Обследование  губ (ринолалия)</vt:lpstr>
      <vt:lpstr>Обследование губ (дизартрия)</vt:lpstr>
      <vt:lpstr>Массаж губ </vt:lpstr>
      <vt:lpstr>Массаж языка </vt:lpstr>
      <vt:lpstr>Массаж мягкого неба </vt:lpstr>
      <vt:lpstr>Трейнеры (вестибулярные пластинки)</vt:lpstr>
      <vt:lpstr>Комплексы упражнений для развития мелкой моторики (шпатели, щетка-ежик,су- джок)</vt:lpstr>
      <vt:lpstr>Развитие мелкой моторики</vt:lpstr>
      <vt:lpstr> «Логопедический ежик» </vt:lpstr>
      <vt:lpstr>Методика разноцветных прищепок</vt:lpstr>
      <vt:lpstr>Массаж грецкими орехами</vt:lpstr>
      <vt:lpstr>Дифференцированные приемы:  речевое нарушение (дизартрия (стимулирующий), ринолалия, заикание (расслабляющий массаж)) возраст ребенка; количество сеансов массажа- 10 сеансов; от 5 мин.до 30 минут</vt:lpstr>
      <vt:lpstr>    Краузе Е.Н. Логопедический массаж и артикуляционная гимнастика. М., 2004.   Новикова Е.Н. Зондовый массаж: коррекция звукопроизношения. М., 2000.  Приходько О.Г. Логопедический массаж при коррекции дизартрических нарушений речи у детей раннего и дошкольного возраста. СПб., 2008.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ЛОГОПЕДИЧЕСКИЙ МАССАЖ</dc:title>
  <dc:creator>1</dc:creator>
  <cp:lastModifiedBy>SuperVisor</cp:lastModifiedBy>
  <cp:revision>22</cp:revision>
  <dcterms:created xsi:type="dcterms:W3CDTF">2015-11-11T15:20:45Z</dcterms:created>
  <dcterms:modified xsi:type="dcterms:W3CDTF">2015-11-12T08:08:59Z</dcterms:modified>
</cp:coreProperties>
</file>