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5" r:id="rId10"/>
    <p:sldId id="276" r:id="rId11"/>
    <p:sldId id="277" r:id="rId12"/>
    <p:sldId id="278" r:id="rId13"/>
    <p:sldId id="279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EE18-C8C3-4B39-A5C6-6ACE757F64C7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22CAC-2632-4151-8E9E-70E5FDFBF5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2606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3E32774-CF1F-4BDC-BF9F-1BBFE896B972}" type="slidenum">
              <a:rPr lang="ru-RU">
                <a:ea typeface="Microsoft YaHei" charset="-122"/>
              </a:rPr>
              <a:pPr/>
              <a:t>1</a:t>
            </a:fld>
            <a:endParaRPr lang="ru-RU" dirty="0">
              <a:ea typeface="Microsoft YaHei" charset="-122"/>
            </a:endParaRPr>
          </a:p>
        </p:txBody>
      </p:sp>
      <p:sp>
        <p:nvSpPr>
          <p:cNvPr id="1044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44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9A10439F-F357-49F2-80E7-FAD8496F990C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 eaLnBrk="1"/>
              <a:t>10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4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85F54F9-37E6-460E-A94A-B7FF1D0FBCE2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 eaLnBrk="1"/>
              <a:t>11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886F946-18C9-4AED-8CA3-D52EA9169235}" type="slidenum">
              <a:rPr lang="ru-RU">
                <a:ea typeface="Microsoft YaHei" charset="-122"/>
              </a:rPr>
              <a:pPr/>
              <a:t>12</a:t>
            </a:fld>
            <a:endParaRPr lang="ru-RU" dirty="0">
              <a:ea typeface="Microsoft YaHei" charset="-122"/>
            </a:endParaRPr>
          </a:p>
        </p:txBody>
      </p:sp>
      <p:sp>
        <p:nvSpPr>
          <p:cNvPr id="962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62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EA27F70-9CC3-470B-94AE-6E419B98CD32}" type="slidenum">
              <a:rPr lang="ru-RU">
                <a:ea typeface="Microsoft YaHei" charset="-122"/>
              </a:rPr>
              <a:pPr/>
              <a:t>13</a:t>
            </a:fld>
            <a:endParaRPr lang="ru-RU" dirty="0">
              <a:ea typeface="Microsoft YaHei" charset="-122"/>
            </a:endParaRPr>
          </a:p>
        </p:txBody>
      </p:sp>
      <p:sp>
        <p:nvSpPr>
          <p:cNvPr id="972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72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1C8CF39-BDE2-4997-A95E-900921FDCA25}" type="slidenum">
              <a:rPr lang="ru-RU">
                <a:ea typeface="Microsoft YaHei" charset="-122"/>
              </a:rPr>
              <a:pPr/>
              <a:t>14</a:t>
            </a:fld>
            <a:endParaRPr lang="ru-RU" dirty="0">
              <a:ea typeface="Microsoft YaHei" charset="-122"/>
            </a:endParaRPr>
          </a:p>
        </p:txBody>
      </p:sp>
      <p:sp>
        <p:nvSpPr>
          <p:cNvPr id="983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83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DE89FFA-F5D7-4466-B3B7-12B1FD53CD55}" type="slidenum">
              <a:rPr lang="ru-RU">
                <a:ea typeface="Microsoft YaHei" charset="-122"/>
              </a:rPr>
              <a:pPr/>
              <a:t>15</a:t>
            </a:fld>
            <a:endParaRPr lang="ru-RU" dirty="0">
              <a:ea typeface="Microsoft YaHei" charset="-122"/>
            </a:endParaRPr>
          </a:p>
        </p:txBody>
      </p:sp>
      <p:sp>
        <p:nvSpPr>
          <p:cNvPr id="993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93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DFE97FB-2455-4AB2-A09B-EC51DBC5849F}" type="slidenum">
              <a:rPr lang="ru-RU">
                <a:ea typeface="Microsoft YaHei" charset="-122"/>
              </a:rPr>
              <a:pPr/>
              <a:t>2</a:t>
            </a:fld>
            <a:endParaRPr lang="ru-RU" dirty="0">
              <a:ea typeface="Microsoft YaHei" charset="-122"/>
            </a:endParaRPr>
          </a:p>
        </p:txBody>
      </p:sp>
      <p:sp>
        <p:nvSpPr>
          <p:cNvPr id="1054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54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339D12C-49CE-4798-83DC-C3EE53216449}" type="slidenum">
              <a:rPr lang="ru-RU">
                <a:ea typeface="Microsoft YaHei" charset="-122"/>
              </a:rPr>
              <a:pPr/>
              <a:t>3</a:t>
            </a:fld>
            <a:endParaRPr lang="ru-RU" dirty="0">
              <a:ea typeface="Microsoft YaHei" charset="-122"/>
            </a:endParaRPr>
          </a:p>
        </p:txBody>
      </p:sp>
      <p:sp>
        <p:nvSpPr>
          <p:cNvPr id="1064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65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D0F6798-0BF3-44D0-B8E7-09D04A091009}" type="slidenum">
              <a:rPr lang="ru-RU">
                <a:ea typeface="Microsoft YaHei" charset="-122"/>
              </a:rPr>
              <a:pPr/>
              <a:t>4</a:t>
            </a:fld>
            <a:endParaRPr lang="ru-RU" dirty="0">
              <a:ea typeface="Microsoft YaHei" charset="-122"/>
            </a:endParaRPr>
          </a:p>
        </p:txBody>
      </p:sp>
      <p:sp>
        <p:nvSpPr>
          <p:cNvPr id="1075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75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0616A14-C4A4-4C86-97E9-625F0BC94288}" type="slidenum">
              <a:rPr lang="ru-RU">
                <a:ea typeface="Microsoft YaHei" charset="-122"/>
              </a:rPr>
              <a:pPr/>
              <a:t>5</a:t>
            </a:fld>
            <a:endParaRPr lang="ru-RU" dirty="0">
              <a:ea typeface="Microsoft YaHei" charset="-122"/>
            </a:endParaRPr>
          </a:p>
        </p:txBody>
      </p:sp>
      <p:sp>
        <p:nvSpPr>
          <p:cNvPr id="1085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85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4605367-98C6-4156-8D90-8A2EB4E08054}" type="slidenum">
              <a:rPr lang="ru-RU">
                <a:ea typeface="Microsoft YaHei" charset="-122"/>
              </a:rPr>
              <a:pPr/>
              <a:t>6</a:t>
            </a:fld>
            <a:endParaRPr lang="ru-RU" dirty="0">
              <a:ea typeface="Microsoft YaHei" charset="-122"/>
            </a:endParaRPr>
          </a:p>
        </p:txBody>
      </p:sp>
      <p:sp>
        <p:nvSpPr>
          <p:cNvPr id="1095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95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832B3F1-0BC9-4BBB-9A7D-23C923606E8A}" type="slidenum">
              <a:rPr lang="ru-RU">
                <a:ea typeface="Microsoft YaHei" charset="-122"/>
              </a:rPr>
              <a:pPr/>
              <a:t>7</a:t>
            </a:fld>
            <a:endParaRPr lang="ru-RU" dirty="0">
              <a:ea typeface="Microsoft YaHei" charset="-122"/>
            </a:endParaRPr>
          </a:p>
        </p:txBody>
      </p:sp>
      <p:sp>
        <p:nvSpPr>
          <p:cNvPr id="1105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05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911D1A0-C141-4A9F-B787-3791E2713A33}" type="slidenum">
              <a:rPr lang="ru-RU">
                <a:ea typeface="Microsoft YaHei" charset="-122"/>
              </a:rPr>
              <a:pPr/>
              <a:t>8</a:t>
            </a:fld>
            <a:endParaRPr lang="ru-RU" dirty="0">
              <a:ea typeface="Microsoft YaHei" charset="-122"/>
            </a:endParaRPr>
          </a:p>
        </p:txBody>
      </p:sp>
      <p:sp>
        <p:nvSpPr>
          <p:cNvPr id="1116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16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1B691E57-48C3-4836-A078-A196845DDBA5}" type="slidenum"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pPr eaLnBrk="1"/>
              <a:t>9</a:t>
            </a:fld>
            <a:endParaRPr lang="ru-RU" alt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13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72D10-9AF4-4BA7-945B-FAE878F09C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C5E7-7C52-4776-B938-5344A790FEDF}" type="datetimeFigureOut">
              <a:rPr lang="ru-RU" smtClean="0"/>
              <a:pPr/>
              <a:t>09.10.2016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A7797-8415-4E72-A492-A3BA32AF55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619200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Шишка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sp>
        <p:nvSpPr>
          <p:cNvPr id="46085" name="AutoShape 4"/>
          <p:cNvSpPr>
            <a:spLocks noChangeArrowheads="1"/>
          </p:cNvSpPr>
          <p:nvPr/>
        </p:nvSpPr>
        <p:spPr bwMode="auto">
          <a:xfrm>
            <a:off x="5159521" y="2884623"/>
            <a:ext cx="993600" cy="1427189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6086" name="AutoShape 5"/>
          <p:cNvSpPr>
            <a:spLocks noChangeArrowheads="1"/>
          </p:cNvSpPr>
          <p:nvPr/>
        </p:nvSpPr>
        <p:spPr bwMode="auto">
          <a:xfrm>
            <a:off x="654192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6087" name="AutoShape 6"/>
          <p:cNvSpPr>
            <a:spLocks noChangeArrowheads="1"/>
          </p:cNvSpPr>
          <p:nvPr/>
        </p:nvSpPr>
        <p:spPr bwMode="auto">
          <a:xfrm>
            <a:off x="7902720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6088" name="AutoShape 7"/>
          <p:cNvSpPr>
            <a:spLocks noChangeArrowheads="1"/>
          </p:cNvSpPr>
          <p:nvPr/>
        </p:nvSpPr>
        <p:spPr bwMode="auto">
          <a:xfrm>
            <a:off x="4049280" y="3135210"/>
            <a:ext cx="1045440" cy="1045550"/>
          </a:xfrm>
          <a:custGeom>
            <a:avLst/>
            <a:gdLst>
              <a:gd name="T0" fmla="*/ 0 w 21600"/>
              <a:gd name="T1" fmla="*/ 576263 h 21600"/>
              <a:gd name="T2" fmla="*/ 1152525 w 21600"/>
              <a:gd name="T3" fmla="*/ 576263 h 21600"/>
              <a:gd name="T4" fmla="*/ 704321 w 21600"/>
              <a:gd name="T5" fmla="*/ 0 h 21600"/>
              <a:gd name="T6" fmla="*/ 704321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4608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841" y="1241410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5268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4036" name="AutoShape 3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88823" rIns="81639" bIns="40820" anchor="ctr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4037" name="AutoShape 4"/>
          <p:cNvSpPr>
            <a:spLocks noChangeArrowheads="1"/>
          </p:cNvSpPr>
          <p:nvPr/>
        </p:nvSpPr>
        <p:spPr bwMode="auto">
          <a:xfrm>
            <a:off x="7184160" y="3135209"/>
            <a:ext cx="718560" cy="914496"/>
          </a:xfrm>
          <a:custGeom>
            <a:avLst/>
            <a:gdLst>
              <a:gd name="T0" fmla="*/ 0 w 21600"/>
              <a:gd name="T1" fmla="*/ 504031 h 21600"/>
              <a:gd name="T2" fmla="*/ 792162 w 21600"/>
              <a:gd name="T3" fmla="*/ 504031 h 21600"/>
              <a:gd name="T4" fmla="*/ 484099 w 21600"/>
              <a:gd name="T5" fmla="*/ 0 h 21600"/>
              <a:gd name="T6" fmla="*/ 484099 w 21600"/>
              <a:gd name="T7" fmla="*/ 1008062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184320" y="1437271"/>
            <a:ext cx="1644480" cy="806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ru-RU" altLang="ru-RU" dirty="0">
                <a:solidFill>
                  <a:srgbClr val="000000"/>
                </a:solidFill>
              </a:rPr>
              <a:t>Пчёлы</a:t>
            </a:r>
          </a:p>
          <a:p>
            <a:pPr eaLnBrk="1"/>
            <a:r>
              <a:rPr lang="ru-RU" alt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403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720" y="2534667"/>
            <a:ext cx="1504800" cy="203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04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4001" y="2547628"/>
            <a:ext cx="1476000" cy="203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041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5520" y="1437271"/>
            <a:ext cx="3607200" cy="49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308428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5268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184320" y="1437271"/>
            <a:ext cx="1644480" cy="806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ru-RU" altLang="ru-RU" dirty="0">
                <a:solidFill>
                  <a:srgbClr val="000000"/>
                </a:solidFill>
              </a:rPr>
              <a:t>Пчёлы</a:t>
            </a:r>
          </a:p>
          <a:p>
            <a:pPr eaLnBrk="1"/>
            <a:r>
              <a:rPr lang="ru-RU" alt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720" y="2534667"/>
            <a:ext cx="1504800" cy="203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6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4001" y="2547628"/>
            <a:ext cx="1476000" cy="203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6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1760" y="2547628"/>
            <a:ext cx="1476000" cy="203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64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4320" y="1228449"/>
            <a:ext cx="3607200" cy="49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13149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619200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День рождения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680" y="1437271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7894" name="AutoShape 5"/>
          <p:cNvSpPr>
            <a:spLocks noChangeArrowheads="1"/>
          </p:cNvSpPr>
          <p:nvPr/>
        </p:nvSpPr>
        <p:spPr bwMode="auto">
          <a:xfrm>
            <a:off x="5159521" y="2884623"/>
            <a:ext cx="993600" cy="1427189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>
            <a:off x="654192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7902720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7897" name="AutoShape 8"/>
          <p:cNvSpPr>
            <a:spLocks noChangeArrowheads="1"/>
          </p:cNvSpPr>
          <p:nvPr/>
        </p:nvSpPr>
        <p:spPr bwMode="auto">
          <a:xfrm>
            <a:off x="4049280" y="3135210"/>
            <a:ext cx="1045440" cy="1045550"/>
          </a:xfrm>
          <a:custGeom>
            <a:avLst/>
            <a:gdLst>
              <a:gd name="T0" fmla="*/ 0 w 21600"/>
              <a:gd name="T1" fmla="*/ 576263 h 21600"/>
              <a:gd name="T2" fmla="*/ 1152525 w 21600"/>
              <a:gd name="T3" fmla="*/ 576263 h 21600"/>
              <a:gd name="T4" fmla="*/ 704321 w 21600"/>
              <a:gd name="T5" fmla="*/ 0 h 21600"/>
              <a:gd name="T6" fmla="*/ 704321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946632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619200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День рождения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61" y="2468420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8918" name="AutoShape 5"/>
          <p:cNvSpPr>
            <a:spLocks noChangeArrowheads="1"/>
          </p:cNvSpPr>
          <p:nvPr/>
        </p:nvSpPr>
        <p:spPr bwMode="auto">
          <a:xfrm>
            <a:off x="685728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8919" name="AutoShape 6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pic>
        <p:nvPicPr>
          <p:cNvPr id="3892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6880" y="1309098"/>
            <a:ext cx="360576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8921" name="AutoShape 8"/>
          <p:cNvSpPr>
            <a:spLocks noChangeArrowheads="1"/>
          </p:cNvSpPr>
          <p:nvPr/>
        </p:nvSpPr>
        <p:spPr bwMode="auto">
          <a:xfrm>
            <a:off x="5942880" y="3135209"/>
            <a:ext cx="783360" cy="914496"/>
          </a:xfrm>
          <a:custGeom>
            <a:avLst/>
            <a:gdLst>
              <a:gd name="T0" fmla="*/ 0 w 21600"/>
              <a:gd name="T1" fmla="*/ 504031 h 21600"/>
              <a:gd name="T2" fmla="*/ 863600 w 21600"/>
              <a:gd name="T3" fmla="*/ 504031 h 21600"/>
              <a:gd name="T4" fmla="*/ 527756 w 21600"/>
              <a:gd name="T5" fmla="*/ 0 h 21600"/>
              <a:gd name="T6" fmla="*/ 527756 w 21600"/>
              <a:gd name="T7" fmla="*/ 1008062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84320" y="156832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День рождения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399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61" y="2468420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9942" name="AutoShape 5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pic>
        <p:nvPicPr>
          <p:cNvPr id="399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420888"/>
            <a:ext cx="1476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9944" name="AutoShape 7"/>
          <p:cNvSpPr>
            <a:spLocks noChangeArrowheads="1"/>
          </p:cNvSpPr>
          <p:nvPr/>
        </p:nvSpPr>
        <p:spPr bwMode="auto">
          <a:xfrm>
            <a:off x="7184160" y="3135209"/>
            <a:ext cx="718560" cy="914496"/>
          </a:xfrm>
          <a:custGeom>
            <a:avLst/>
            <a:gdLst>
              <a:gd name="T0" fmla="*/ 0 w 21600"/>
              <a:gd name="T1" fmla="*/ 504031 h 21600"/>
              <a:gd name="T2" fmla="*/ 792162 w 21600"/>
              <a:gd name="T3" fmla="*/ 504031 h 21600"/>
              <a:gd name="T4" fmla="*/ 484099 w 21600"/>
              <a:gd name="T5" fmla="*/ 0 h 21600"/>
              <a:gd name="T6" fmla="*/ 484099 w 21600"/>
              <a:gd name="T7" fmla="*/ 1008062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3994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83520" y="1424310"/>
            <a:ext cx="3369600" cy="46502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184320" y="156832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День рождения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61" y="2468420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6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3681" y="2481381"/>
            <a:ext cx="1476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0721" y="2481381"/>
            <a:ext cx="1476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6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58080" y="1268773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7108" name="AutoShape 3"/>
          <p:cNvSpPr>
            <a:spLocks noChangeArrowheads="1"/>
          </p:cNvSpPr>
          <p:nvPr/>
        </p:nvSpPr>
        <p:spPr bwMode="auto">
          <a:xfrm>
            <a:off x="685728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7109" name="AutoShape 4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7110" name="AutoShape 5"/>
          <p:cNvSpPr>
            <a:spLocks noChangeArrowheads="1"/>
          </p:cNvSpPr>
          <p:nvPr/>
        </p:nvSpPr>
        <p:spPr bwMode="auto">
          <a:xfrm>
            <a:off x="5747040" y="3135210"/>
            <a:ext cx="979200" cy="1045550"/>
          </a:xfrm>
          <a:custGeom>
            <a:avLst/>
            <a:gdLst>
              <a:gd name="T0" fmla="*/ 0 w 21600"/>
              <a:gd name="T1" fmla="*/ 576263 h 21600"/>
              <a:gd name="T2" fmla="*/ 1079500 w 21600"/>
              <a:gd name="T3" fmla="*/ 576263 h 21600"/>
              <a:gd name="T4" fmla="*/ 659694 w 21600"/>
              <a:gd name="T5" fmla="*/ 0 h 21600"/>
              <a:gd name="T6" fmla="*/ 659694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684576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Шишка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711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40" y="253466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711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640" y="1371024"/>
            <a:ext cx="360576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8132" name="AutoShape 3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8133" name="AutoShape 4"/>
          <p:cNvSpPr>
            <a:spLocks noChangeArrowheads="1"/>
          </p:cNvSpPr>
          <p:nvPr/>
        </p:nvSpPr>
        <p:spPr bwMode="auto">
          <a:xfrm>
            <a:off x="7119360" y="3135209"/>
            <a:ext cx="783360" cy="914496"/>
          </a:xfrm>
          <a:custGeom>
            <a:avLst/>
            <a:gdLst>
              <a:gd name="T0" fmla="*/ 0 w 21600"/>
              <a:gd name="T1" fmla="*/ 504031 h 21600"/>
              <a:gd name="T2" fmla="*/ 863600 w 21600"/>
              <a:gd name="T3" fmla="*/ 504031 h 21600"/>
              <a:gd name="T4" fmla="*/ 527756 w 21600"/>
              <a:gd name="T5" fmla="*/ 0 h 21600"/>
              <a:gd name="T6" fmla="*/ 527756 w 21600"/>
              <a:gd name="T7" fmla="*/ 1008062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48134" name="Text Box 5"/>
          <p:cNvSpPr txBox="1">
            <a:spLocks noChangeArrowheads="1"/>
          </p:cNvSpPr>
          <p:nvPr/>
        </p:nvSpPr>
        <p:spPr bwMode="auto">
          <a:xfrm>
            <a:off x="195840" y="156832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Шишка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81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40" y="253466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813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53466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813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5921" y="1437271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9156" name="Text Box 3"/>
          <p:cNvSpPr txBox="1">
            <a:spLocks noChangeArrowheads="1"/>
          </p:cNvSpPr>
          <p:nvPr/>
        </p:nvSpPr>
        <p:spPr bwMode="auto">
          <a:xfrm>
            <a:off x="195840" y="156832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Шишка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91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40" y="253466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91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53466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915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5921" y="2537547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916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0960" y="1359502"/>
            <a:ext cx="359136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619200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Спасли ежа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sp>
        <p:nvSpPr>
          <p:cNvPr id="50181" name="AutoShape 4"/>
          <p:cNvSpPr>
            <a:spLocks noChangeArrowheads="1"/>
          </p:cNvSpPr>
          <p:nvPr/>
        </p:nvSpPr>
        <p:spPr bwMode="auto">
          <a:xfrm>
            <a:off x="5159521" y="2884623"/>
            <a:ext cx="993600" cy="1427189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0182" name="AutoShape 5"/>
          <p:cNvSpPr>
            <a:spLocks noChangeArrowheads="1"/>
          </p:cNvSpPr>
          <p:nvPr/>
        </p:nvSpPr>
        <p:spPr bwMode="auto">
          <a:xfrm>
            <a:off x="654192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0183" name="AutoShape 6"/>
          <p:cNvSpPr>
            <a:spLocks noChangeArrowheads="1"/>
          </p:cNvSpPr>
          <p:nvPr/>
        </p:nvSpPr>
        <p:spPr bwMode="auto">
          <a:xfrm>
            <a:off x="7902720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0184" name="AutoShape 7"/>
          <p:cNvSpPr>
            <a:spLocks noChangeArrowheads="1"/>
          </p:cNvSpPr>
          <p:nvPr/>
        </p:nvSpPr>
        <p:spPr bwMode="auto">
          <a:xfrm>
            <a:off x="4049280" y="3135210"/>
            <a:ext cx="1045440" cy="1045550"/>
          </a:xfrm>
          <a:custGeom>
            <a:avLst/>
            <a:gdLst>
              <a:gd name="T0" fmla="*/ 0 w 21600"/>
              <a:gd name="T1" fmla="*/ 576263 h 21600"/>
              <a:gd name="T2" fmla="*/ 1152525 w 21600"/>
              <a:gd name="T3" fmla="*/ 576263 h 21600"/>
              <a:gd name="T4" fmla="*/ 704321 w 21600"/>
              <a:gd name="T5" fmla="*/ 0 h 21600"/>
              <a:gd name="T6" fmla="*/ 704321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5018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761" y="1293256"/>
            <a:ext cx="351648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6192000" y="1371024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Спасли ежа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654192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1206" name="AutoShape 5"/>
          <p:cNvSpPr>
            <a:spLocks noChangeArrowheads="1"/>
          </p:cNvSpPr>
          <p:nvPr/>
        </p:nvSpPr>
        <p:spPr bwMode="auto">
          <a:xfrm>
            <a:off x="7902720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1207" name="AutoShape 6"/>
          <p:cNvSpPr>
            <a:spLocks noChangeArrowheads="1"/>
          </p:cNvSpPr>
          <p:nvPr/>
        </p:nvSpPr>
        <p:spPr bwMode="auto">
          <a:xfrm>
            <a:off x="5420160" y="3135210"/>
            <a:ext cx="1045440" cy="1045550"/>
          </a:xfrm>
          <a:custGeom>
            <a:avLst/>
            <a:gdLst>
              <a:gd name="T0" fmla="*/ 0 w 21600"/>
              <a:gd name="T1" fmla="*/ 576263 h 21600"/>
              <a:gd name="T2" fmla="*/ 1152525 w 21600"/>
              <a:gd name="T3" fmla="*/ 576263 h 21600"/>
              <a:gd name="T4" fmla="*/ 704321 w 21600"/>
              <a:gd name="T5" fmla="*/ 0 h 21600"/>
              <a:gd name="T6" fmla="*/ 704321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5120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960" y="2599474"/>
            <a:ext cx="1440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0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8160" y="1195325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195840" y="147759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Спасли ежа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sp>
        <p:nvSpPr>
          <p:cNvPr id="52229" name="AutoShape 4"/>
          <p:cNvSpPr>
            <a:spLocks noChangeArrowheads="1"/>
          </p:cNvSpPr>
          <p:nvPr/>
        </p:nvSpPr>
        <p:spPr bwMode="auto">
          <a:xfrm>
            <a:off x="7902720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lIns="81639" tIns="88823" rIns="81639" bIns="40820" anchor="ctr"/>
          <a:lstStyle/>
          <a:p>
            <a:pPr algn="ctr">
              <a:tabLst>
                <a:tab pos="656650" algn="l"/>
              </a:tabLst>
            </a:pPr>
            <a:r>
              <a:rPr 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2230" name="AutoShape 5"/>
          <p:cNvSpPr>
            <a:spLocks noChangeArrowheads="1"/>
          </p:cNvSpPr>
          <p:nvPr/>
        </p:nvSpPr>
        <p:spPr bwMode="auto">
          <a:xfrm>
            <a:off x="6988321" y="3200017"/>
            <a:ext cx="849600" cy="914496"/>
          </a:xfrm>
          <a:custGeom>
            <a:avLst/>
            <a:gdLst>
              <a:gd name="T0" fmla="*/ 0 w 21600"/>
              <a:gd name="T1" fmla="*/ 504032 h 21600"/>
              <a:gd name="T2" fmla="*/ 936625 w 21600"/>
              <a:gd name="T3" fmla="*/ 504032 h 21600"/>
              <a:gd name="T4" fmla="*/ 572382 w 21600"/>
              <a:gd name="T5" fmla="*/ 0 h 21600"/>
              <a:gd name="T6" fmla="*/ 572382 w 21600"/>
              <a:gd name="T7" fmla="*/ 1008063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pic>
        <p:nvPicPr>
          <p:cNvPr id="5223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960" y="2599474"/>
            <a:ext cx="1440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223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8160" y="2612435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223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4880" y="1359502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35268" rIns="0" bIns="0" anchor="ctr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195840" y="1477595"/>
            <a:ext cx="1644480" cy="5472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52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Спасли ежа</a:t>
            </a:r>
          </a:p>
          <a:p>
            <a:pPr>
              <a:tabLst>
                <a:tab pos="656650" algn="l"/>
                <a:tab pos="1313299" algn="l"/>
              </a:tabLst>
            </a:pPr>
            <a:r>
              <a:rPr 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960" y="2599474"/>
            <a:ext cx="1440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325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8160" y="2612435"/>
            <a:ext cx="1476000" cy="20378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325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6641" y="2599474"/>
            <a:ext cx="1476000" cy="203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325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4720" y="1359502"/>
            <a:ext cx="3607200" cy="4977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456481" y="1644653"/>
            <a:ext cx="8228160" cy="4527835"/>
          </a:xfrm>
        </p:spPr>
        <p:txBody>
          <a:bodyPr/>
          <a:lstStyle/>
          <a:p>
            <a:pPr marL="311045" indent="-306725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2900" dirty="0"/>
              <a:t> </a:t>
            </a:r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64800" y="-1440"/>
            <a:ext cx="9012960" cy="131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5268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3300" dirty="0">
                <a:solidFill>
                  <a:srgbClr val="000000"/>
                </a:solidFill>
              </a:rPr>
              <a:t>Основные направления работы по развитию речи детей дошкольного возраста</a:t>
            </a:r>
          </a:p>
        </p:txBody>
      </p:sp>
      <p:sp>
        <p:nvSpPr>
          <p:cNvPr id="43012" name="AutoShape 3"/>
          <p:cNvSpPr>
            <a:spLocks noChangeArrowheads="1"/>
          </p:cNvSpPr>
          <p:nvPr/>
        </p:nvSpPr>
        <p:spPr bwMode="auto">
          <a:xfrm>
            <a:off x="6857280" y="2874542"/>
            <a:ext cx="979200" cy="1437271"/>
          </a:xfrm>
          <a:prstGeom prst="roundRect">
            <a:avLst>
              <a:gd name="adj" fmla="val 14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88823" rIns="81639" bIns="40820" anchor="ctr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3013" name="AutoShape 4"/>
          <p:cNvSpPr>
            <a:spLocks noChangeArrowheads="1"/>
          </p:cNvSpPr>
          <p:nvPr/>
        </p:nvSpPr>
        <p:spPr bwMode="auto">
          <a:xfrm>
            <a:off x="7967521" y="2874542"/>
            <a:ext cx="1045440" cy="1437271"/>
          </a:xfrm>
          <a:prstGeom prst="roundRect">
            <a:avLst>
              <a:gd name="adj" fmla="val 134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88823" rIns="81639" bIns="40820" anchor="ctr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sz="54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43014" name="AutoShape 5"/>
          <p:cNvSpPr>
            <a:spLocks noChangeArrowheads="1"/>
          </p:cNvSpPr>
          <p:nvPr/>
        </p:nvSpPr>
        <p:spPr bwMode="auto">
          <a:xfrm>
            <a:off x="5813280" y="3135210"/>
            <a:ext cx="914400" cy="1045550"/>
          </a:xfrm>
          <a:custGeom>
            <a:avLst/>
            <a:gdLst>
              <a:gd name="T0" fmla="*/ 0 w 21600"/>
              <a:gd name="T1" fmla="*/ 576263 h 21600"/>
              <a:gd name="T2" fmla="*/ 1008062 w 21600"/>
              <a:gd name="T3" fmla="*/ 576263 h 21600"/>
              <a:gd name="T4" fmla="*/ 616038 w 21600"/>
              <a:gd name="T5" fmla="*/ 0 h 21600"/>
              <a:gd name="T6" fmla="*/ 616038 w 21600"/>
              <a:gd name="T7" fmla="*/ 1152525 h 21600"/>
              <a:gd name="T8" fmla="*/ 0 60000 65536"/>
              <a:gd name="T9" fmla="*/ 0 60000 65536"/>
              <a:gd name="T10" fmla="*/ 0 60000 65536"/>
              <a:gd name="T11" fmla="*/ 0 60000 65536"/>
              <a:gd name="T12" fmla="*/ 4000 w 21600"/>
              <a:gd name="T13" fmla="*/ 6400 h 21600"/>
              <a:gd name="T14" fmla="*/ 18178 w 21600"/>
              <a:gd name="T15" fmla="*/ 15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00" y="0"/>
                </a:moveTo>
                <a:lnTo>
                  <a:pt x="21600" y="10800"/>
                </a:lnTo>
                <a:lnTo>
                  <a:pt x="13200" y="21800"/>
                </a:lnTo>
                <a:lnTo>
                  <a:pt x="13200" y="15200"/>
                </a:lnTo>
                <a:lnTo>
                  <a:pt x="4000" y="15200"/>
                </a:lnTo>
                <a:lnTo>
                  <a:pt x="4000" y="6400"/>
                </a:lnTo>
                <a:lnTo>
                  <a:pt x="13200" y="6400"/>
                </a:lnTo>
                <a:lnTo>
                  <a:pt x="13200" y="0"/>
                </a:lnTo>
                <a:moveTo>
                  <a:pt x="0" y="6400"/>
                </a:moveTo>
                <a:lnTo>
                  <a:pt x="0" y="15200"/>
                </a:lnTo>
                <a:lnTo>
                  <a:pt x="1000" y="15200"/>
                </a:lnTo>
                <a:lnTo>
                  <a:pt x="1000" y="6400"/>
                </a:lnTo>
                <a:lnTo>
                  <a:pt x="0" y="6400"/>
                </a:lnTo>
                <a:moveTo>
                  <a:pt x="2000" y="6400"/>
                </a:moveTo>
                <a:lnTo>
                  <a:pt x="2000" y="15200"/>
                </a:lnTo>
                <a:lnTo>
                  <a:pt x="3000" y="15200"/>
                </a:lnTo>
                <a:lnTo>
                  <a:pt x="3000" y="6400"/>
                </a:lnTo>
                <a:lnTo>
                  <a:pt x="2000" y="6400"/>
                </a:lnTo>
                <a:close/>
              </a:path>
            </a:pathLst>
          </a:custGeom>
          <a:solidFill>
            <a:srgbClr val="CFE7F5"/>
          </a:solidFill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 dirty="0"/>
          </a:p>
        </p:txBody>
      </p:sp>
      <p:sp>
        <p:nvSpPr>
          <p:cNvPr id="43015" name="Text Box 6"/>
          <p:cNvSpPr txBox="1">
            <a:spLocks noChangeArrowheads="1"/>
          </p:cNvSpPr>
          <p:nvPr/>
        </p:nvSpPr>
        <p:spPr bwMode="auto">
          <a:xfrm>
            <a:off x="6518881" y="1309098"/>
            <a:ext cx="1644480" cy="806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ru-RU" altLang="ru-RU" dirty="0">
                <a:solidFill>
                  <a:srgbClr val="000000"/>
                </a:solidFill>
              </a:rPr>
              <a:t>Пчёлы</a:t>
            </a:r>
          </a:p>
          <a:p>
            <a:pPr eaLnBrk="1"/>
            <a:r>
              <a:rPr lang="ru-RU" altLang="ru-RU" dirty="0">
                <a:solidFill>
                  <a:srgbClr val="000000"/>
                </a:solidFill>
              </a:rPr>
              <a:t>ИД "Карапуз"</a:t>
            </a:r>
          </a:p>
        </p:txBody>
      </p:sp>
      <p:pic>
        <p:nvPicPr>
          <p:cNvPr id="4301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720" y="2534667"/>
            <a:ext cx="1504800" cy="203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17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1680" y="1358063"/>
            <a:ext cx="3605760" cy="49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00705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269</Words>
  <Application>Microsoft Office PowerPoint</Application>
  <PresentationFormat>Экран (4:3)</PresentationFormat>
  <Paragraphs>96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1</cp:lastModifiedBy>
  <cp:revision>4</cp:revision>
  <dcterms:created xsi:type="dcterms:W3CDTF">2016-06-23T06:34:29Z</dcterms:created>
  <dcterms:modified xsi:type="dcterms:W3CDTF">2016-10-09T09:56:08Z</dcterms:modified>
</cp:coreProperties>
</file>