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7" r:id="rId5"/>
    <p:sldId id="258" r:id="rId6"/>
    <p:sldId id="261" r:id="rId7"/>
    <p:sldId id="263" r:id="rId8"/>
    <p:sldId id="267" r:id="rId9"/>
    <p:sldId id="268" r:id="rId10"/>
    <p:sldId id="26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  <a:srgbClr val="FABF7E"/>
    <a:srgbClr val="F6880E"/>
    <a:srgbClr val="E74B21"/>
    <a:srgbClr val="D55C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pn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5694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6737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728" y="214290"/>
            <a:ext cx="657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материала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http://img.yakaboo.ua/media/catalog/product/4/4/444127_2921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2602508" cy="34257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26391" y="5997379"/>
            <a:ext cx="2374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страниц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0.00023 L 0.3104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4311E-6 L 0.6533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40" y="928714"/>
            <a:ext cx="63627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85728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33589"/>
            <a:ext cx="11811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33853"/>
            <a:ext cx="1190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033590"/>
            <a:ext cx="14192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4033853"/>
            <a:ext cx="14097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0844" y="2052664"/>
            <a:ext cx="26098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8572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3486170"/>
            <a:ext cx="2143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75868 -0.1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7378 -0.37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63628 0.3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62986 0.09444 " pathEditMode="relative" ptsTypes="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Кирилл\Desktop\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357694"/>
            <a:ext cx="727075" cy="817563"/>
          </a:xfrm>
          <a:prstGeom prst="rect">
            <a:avLst/>
          </a:prstGeom>
          <a:noFill/>
        </p:spPr>
      </p:pic>
      <p:pic>
        <p:nvPicPr>
          <p:cNvPr id="1031" name="Picture 7" descr="C:\Users\Кирилл\Desktop\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000636"/>
            <a:ext cx="713198" cy="750887"/>
          </a:xfrm>
          <a:prstGeom prst="rect">
            <a:avLst/>
          </a:prstGeom>
          <a:noFill/>
        </p:spPr>
      </p:pic>
      <p:pic>
        <p:nvPicPr>
          <p:cNvPr id="1032" name="Picture 8" descr="C:\Users\Кирилл\Desktop\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714884"/>
            <a:ext cx="685423" cy="739756"/>
          </a:xfrm>
          <a:prstGeom prst="rect">
            <a:avLst/>
          </a:prstGeom>
          <a:noFill/>
        </p:spPr>
      </p:pic>
      <p:pic>
        <p:nvPicPr>
          <p:cNvPr id="1034" name="Picture 10" descr="C:\Users\Кирилл\Desktop\0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714884"/>
            <a:ext cx="596900" cy="700087"/>
          </a:xfrm>
          <a:prstGeom prst="rect">
            <a:avLst/>
          </a:prstGeom>
          <a:noFill/>
        </p:spPr>
      </p:pic>
      <p:pic>
        <p:nvPicPr>
          <p:cNvPr id="1035" name="Picture 11" descr="C:\Users\Кирилл\Desktop\00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786454"/>
            <a:ext cx="611187" cy="644525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95962" y="142852"/>
            <a:ext cx="13417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488" y="142852"/>
            <a:ext cx="1714512" cy="405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Кирилл\Desktop\мастеркласс в Поведниках\рис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357166"/>
            <a:ext cx="1950033" cy="2326228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2990852" cy="248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7.01203E-6 L 0.58281 -0.24144 " pathEditMode="relative" ptsTypes="AA">
                                      <p:cBhvr>
                                        <p:cTn id="5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5893E-6 L 0.43316 -0.26226 " pathEditMode="relative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6735E-6 L 0.29149 -0.32516 " pathEditMode="relative" ptsTypes="AA">
                                      <p:cBhvr>
                                        <p:cTn id="5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32655E-6 L 0.42517 -0.37767 " pathEditMode="relative" ptsTypes="AA">
                                      <p:cBhvr>
                                        <p:cTn id="6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22664E-6 L 0.25989 -0.18894 " pathEditMode="relative" ptsTypes="AA">
                                      <p:cBhvr>
                                        <p:cTn id="6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15988"/>
            <a:ext cx="2714644" cy="355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2714644" cy="35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57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материала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5" descr="http://img.yakaboo.ua/media/catalog/product/4/4/444127_2921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2711048" cy="35686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7438" y="6068817"/>
            <a:ext cx="8663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двусторонних листа на плотном картоне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84 -0.00879 L 0.32813 -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64 0.00162 L 0.64306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000504"/>
            <a:ext cx="1642397" cy="23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643050"/>
            <a:ext cx="1114415" cy="141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571876"/>
            <a:ext cx="1785950" cy="275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42918"/>
            <a:ext cx="15152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http://img.yakaboo.ua/media/catalog/product/4/4/444127_2921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85860"/>
            <a:ext cx="2982398" cy="3925863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71480"/>
            <a:ext cx="1500198" cy="26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\Desktop\мастеркласс в Поведниках\учимся решать-2.jpg"/>
          <p:cNvPicPr>
            <a:picLocks noChangeAspect="1" noChangeArrowheads="1"/>
          </p:cNvPicPr>
          <p:nvPr/>
        </p:nvPicPr>
        <p:blipFill>
          <a:blip r:embed="rId2"/>
          <a:srcRect l="19846" t="22938" r="57827" b="55332"/>
          <a:stretch>
            <a:fillRect/>
          </a:stretch>
        </p:blipFill>
        <p:spPr bwMode="auto">
          <a:xfrm>
            <a:off x="214282" y="-24"/>
            <a:ext cx="1714512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28599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8599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+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28599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Кирилл\Desktop\мастеркласс в Поведниках\учимся решать-2.jpg"/>
          <p:cNvPicPr>
            <a:picLocks noChangeAspect="1" noChangeArrowheads="1"/>
          </p:cNvPicPr>
          <p:nvPr/>
        </p:nvPicPr>
        <p:blipFill>
          <a:blip r:embed="rId3" cstate="print"/>
          <a:srcRect l="58298" t="23843" r="11932" b="58954"/>
          <a:stretch>
            <a:fillRect/>
          </a:stretch>
        </p:blipFill>
        <p:spPr bwMode="auto">
          <a:xfrm>
            <a:off x="3143240" y="428604"/>
            <a:ext cx="1714512" cy="135732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786058"/>
            <a:ext cx="1504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24" y="4999156"/>
            <a:ext cx="4428366" cy="17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/>
          <a:srcRect l="14423" t="31248" r="3845" b="18752"/>
          <a:stretch>
            <a:fillRect/>
          </a:stretch>
        </p:blipFill>
        <p:spPr bwMode="auto">
          <a:xfrm>
            <a:off x="5786446" y="357166"/>
            <a:ext cx="242889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/>
          <a:srcRect l="14019" t="31250" r="4205" b="18749"/>
          <a:stretch>
            <a:fillRect/>
          </a:stretch>
        </p:blipFill>
        <p:spPr bwMode="auto">
          <a:xfrm>
            <a:off x="5715008" y="2571744"/>
            <a:ext cx="250033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/>
          <a:srcRect l="11364" t="31250" r="3408" b="12499"/>
          <a:stretch>
            <a:fillRect/>
          </a:stretch>
        </p:blipFill>
        <p:spPr bwMode="auto">
          <a:xfrm>
            <a:off x="5715008" y="4548854"/>
            <a:ext cx="32147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Прямая соединительная линия 31"/>
          <p:cNvCxnSpPr/>
          <p:nvPr/>
        </p:nvCxnSpPr>
        <p:spPr>
          <a:xfrm rot="5400000">
            <a:off x="2143132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право 32"/>
          <p:cNvSpPr/>
          <p:nvPr/>
        </p:nvSpPr>
        <p:spPr>
          <a:xfrm>
            <a:off x="4643438" y="71414"/>
            <a:ext cx="785818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040994" y="59272"/>
            <a:ext cx="260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выполняемые действия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43042" y="228599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=</a:t>
            </a:r>
            <a:endParaRPr lang="ru-RU" sz="4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1857364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8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86116" y="1857364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-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86182" y="1857364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6248" y="1857364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=</a:t>
            </a:r>
            <a:endParaRPr lang="ru-RU" sz="4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357290" y="442913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57356" y="442913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+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57422" y="442913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42913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=</a:t>
            </a:r>
            <a:endParaRPr lang="ru-RU" sz="480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900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43966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Прямая со стрелкой 63"/>
          <p:cNvCxnSpPr/>
          <p:nvPr/>
        </p:nvCxnSpPr>
        <p:spPr>
          <a:xfrm rot="16200000" flipV="1">
            <a:off x="5232801" y="2411009"/>
            <a:ext cx="607224" cy="50006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2643174" y="2536026"/>
            <a:ext cx="3152796" cy="428629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0800000" flipV="1">
            <a:off x="3857620" y="2928934"/>
            <a:ext cx="1928826" cy="178595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572264" y="1571612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7-10 минут</a:t>
            </a:r>
            <a:endParaRPr lang="ru-RU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572264" y="3048656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1-2 минуты</a:t>
            </a:r>
            <a:endParaRPr lang="ru-RU" sz="2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572264" y="497748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минут</a:t>
            </a:r>
            <a:endParaRPr lang="ru-RU" sz="2800" b="1" dirty="0"/>
          </a:p>
        </p:txBody>
      </p:sp>
      <p:sp>
        <p:nvSpPr>
          <p:cNvPr id="90" name="Прямоугольник с одним скругленным углом 89"/>
          <p:cNvSpPr/>
          <p:nvPr/>
        </p:nvSpPr>
        <p:spPr>
          <a:xfrm>
            <a:off x="5572132" y="2285992"/>
            <a:ext cx="3571868" cy="71438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с одним скругленным углом 90"/>
          <p:cNvSpPr/>
          <p:nvPr/>
        </p:nvSpPr>
        <p:spPr>
          <a:xfrm>
            <a:off x="5572132" y="4286256"/>
            <a:ext cx="3571868" cy="71438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405460"/>
            <a:ext cx="121444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07207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072074"/>
            <a:ext cx="914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2143108" y="228599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57554" y="4429132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1857364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2143116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9129" y="166930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424107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77" grpId="0"/>
      <p:bldP spid="78" grpId="0"/>
      <p:bldP spid="79" grpId="0"/>
      <p:bldP spid="55" grpId="0"/>
      <p:bldP spid="57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мастеркласс в Поведниках\рис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14290"/>
            <a:ext cx="5449546" cy="650085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4423" t="31248" r="3845" b="18752"/>
          <a:stretch>
            <a:fillRect/>
          </a:stretch>
        </p:blipFill>
        <p:spPr bwMode="auto">
          <a:xfrm>
            <a:off x="5786446" y="357166"/>
            <a:ext cx="242889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14019" t="31250" r="4205" b="18749"/>
          <a:stretch>
            <a:fillRect/>
          </a:stretch>
        </p:blipFill>
        <p:spPr bwMode="auto">
          <a:xfrm>
            <a:off x="5715008" y="2928934"/>
            <a:ext cx="250033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66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357950" y="1571612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7-10 минут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3405846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1-2 минуты</a:t>
            </a:r>
            <a:endParaRPr lang="ru-RU" sz="28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000108"/>
            <a:ext cx="500066" cy="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олилиния 22"/>
          <p:cNvSpPr/>
          <p:nvPr/>
        </p:nvSpPr>
        <p:spPr>
          <a:xfrm>
            <a:off x="1563329" y="3200400"/>
            <a:ext cx="958645" cy="2123768"/>
          </a:xfrm>
          <a:custGeom>
            <a:avLst/>
            <a:gdLst>
              <a:gd name="connsiteX0" fmla="*/ 0 w 958645"/>
              <a:gd name="connsiteY0" fmla="*/ 2123768 h 2123768"/>
              <a:gd name="connsiteX1" fmla="*/ 589936 w 958645"/>
              <a:gd name="connsiteY1" fmla="*/ 1179871 h 2123768"/>
              <a:gd name="connsiteX2" fmla="*/ 811161 w 958645"/>
              <a:gd name="connsiteY2" fmla="*/ 280219 h 2123768"/>
              <a:gd name="connsiteX3" fmla="*/ 958645 w 958645"/>
              <a:gd name="connsiteY3" fmla="*/ 0 h 2123768"/>
              <a:gd name="connsiteX4" fmla="*/ 958645 w 958645"/>
              <a:gd name="connsiteY4" fmla="*/ 0 h 212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645" h="2123768">
                <a:moveTo>
                  <a:pt x="0" y="2123768"/>
                </a:moveTo>
                <a:cubicBezTo>
                  <a:pt x="227371" y="1805448"/>
                  <a:pt x="454743" y="1487129"/>
                  <a:pt x="589936" y="1179871"/>
                </a:cubicBezTo>
                <a:cubicBezTo>
                  <a:pt x="725129" y="872613"/>
                  <a:pt x="749710" y="476864"/>
                  <a:pt x="811161" y="280219"/>
                </a:cubicBezTo>
                <a:cubicBezTo>
                  <a:pt x="872613" y="83574"/>
                  <a:pt x="958645" y="0"/>
                  <a:pt x="958645" y="0"/>
                </a:cubicBezTo>
                <a:lnTo>
                  <a:pt x="958645" y="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3143240" y="3143248"/>
            <a:ext cx="928694" cy="980760"/>
          </a:xfrm>
          <a:custGeom>
            <a:avLst/>
            <a:gdLst>
              <a:gd name="connsiteX0" fmla="*/ 0 w 958645"/>
              <a:gd name="connsiteY0" fmla="*/ 2123768 h 2123768"/>
              <a:gd name="connsiteX1" fmla="*/ 589936 w 958645"/>
              <a:gd name="connsiteY1" fmla="*/ 1179871 h 2123768"/>
              <a:gd name="connsiteX2" fmla="*/ 811161 w 958645"/>
              <a:gd name="connsiteY2" fmla="*/ 280219 h 2123768"/>
              <a:gd name="connsiteX3" fmla="*/ 958645 w 958645"/>
              <a:gd name="connsiteY3" fmla="*/ 0 h 2123768"/>
              <a:gd name="connsiteX4" fmla="*/ 958645 w 958645"/>
              <a:gd name="connsiteY4" fmla="*/ 0 h 212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645" h="2123768">
                <a:moveTo>
                  <a:pt x="0" y="2123768"/>
                </a:moveTo>
                <a:cubicBezTo>
                  <a:pt x="227371" y="1805448"/>
                  <a:pt x="454743" y="1487129"/>
                  <a:pt x="589936" y="1179871"/>
                </a:cubicBezTo>
                <a:cubicBezTo>
                  <a:pt x="725129" y="872613"/>
                  <a:pt x="749710" y="476864"/>
                  <a:pt x="811161" y="280219"/>
                </a:cubicBezTo>
                <a:cubicBezTo>
                  <a:pt x="872613" y="83574"/>
                  <a:pt x="958645" y="0"/>
                  <a:pt x="958645" y="0"/>
                </a:cubicBezTo>
                <a:lnTo>
                  <a:pt x="958645" y="0"/>
                </a:ln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286248" y="4071942"/>
            <a:ext cx="857256" cy="980760"/>
          </a:xfrm>
          <a:custGeom>
            <a:avLst/>
            <a:gdLst>
              <a:gd name="connsiteX0" fmla="*/ 0 w 958645"/>
              <a:gd name="connsiteY0" fmla="*/ 2123768 h 2123768"/>
              <a:gd name="connsiteX1" fmla="*/ 589936 w 958645"/>
              <a:gd name="connsiteY1" fmla="*/ 1179871 h 2123768"/>
              <a:gd name="connsiteX2" fmla="*/ 811161 w 958645"/>
              <a:gd name="connsiteY2" fmla="*/ 280219 h 2123768"/>
              <a:gd name="connsiteX3" fmla="*/ 958645 w 958645"/>
              <a:gd name="connsiteY3" fmla="*/ 0 h 2123768"/>
              <a:gd name="connsiteX4" fmla="*/ 958645 w 958645"/>
              <a:gd name="connsiteY4" fmla="*/ 0 h 212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645" h="2123768">
                <a:moveTo>
                  <a:pt x="0" y="2123768"/>
                </a:moveTo>
                <a:cubicBezTo>
                  <a:pt x="227371" y="1805448"/>
                  <a:pt x="454743" y="1487129"/>
                  <a:pt x="589936" y="1179871"/>
                </a:cubicBezTo>
                <a:cubicBezTo>
                  <a:pt x="725129" y="872613"/>
                  <a:pt x="749710" y="476864"/>
                  <a:pt x="811161" y="280219"/>
                </a:cubicBezTo>
                <a:cubicBezTo>
                  <a:pt x="872613" y="83574"/>
                  <a:pt x="958645" y="0"/>
                  <a:pt x="958645" y="0"/>
                </a:cubicBezTo>
                <a:lnTo>
                  <a:pt x="958645" y="0"/>
                </a:ln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17987" y="4041058"/>
            <a:ext cx="1858297" cy="2254046"/>
          </a:xfrm>
          <a:custGeom>
            <a:avLst/>
            <a:gdLst>
              <a:gd name="connsiteX0" fmla="*/ 1858297 w 1858297"/>
              <a:gd name="connsiteY0" fmla="*/ 2035277 h 2254046"/>
              <a:gd name="connsiteX1" fmla="*/ 294968 w 1858297"/>
              <a:gd name="connsiteY1" fmla="*/ 2227007 h 2254046"/>
              <a:gd name="connsiteX2" fmla="*/ 88490 w 1858297"/>
              <a:gd name="connsiteY2" fmla="*/ 1873045 h 2254046"/>
              <a:gd name="connsiteX3" fmla="*/ 250723 w 1858297"/>
              <a:gd name="connsiteY3" fmla="*/ 575187 h 2254046"/>
              <a:gd name="connsiteX4" fmla="*/ 1489587 w 1858297"/>
              <a:gd name="connsiteY4" fmla="*/ 235974 h 2254046"/>
              <a:gd name="connsiteX5" fmla="*/ 1489587 w 1858297"/>
              <a:gd name="connsiteY5" fmla="*/ 0 h 2254046"/>
              <a:gd name="connsiteX6" fmla="*/ 1489587 w 1858297"/>
              <a:gd name="connsiteY6" fmla="*/ 0 h 22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97" h="2254046">
                <a:moveTo>
                  <a:pt x="1858297" y="2035277"/>
                </a:moveTo>
                <a:cubicBezTo>
                  <a:pt x="1224116" y="2144661"/>
                  <a:pt x="589936" y="2254046"/>
                  <a:pt x="294968" y="2227007"/>
                </a:cubicBezTo>
                <a:cubicBezTo>
                  <a:pt x="0" y="2199968"/>
                  <a:pt x="95864" y="2148348"/>
                  <a:pt x="88490" y="1873045"/>
                </a:cubicBezTo>
                <a:cubicBezTo>
                  <a:pt x="81116" y="1597742"/>
                  <a:pt x="17207" y="848032"/>
                  <a:pt x="250723" y="575187"/>
                </a:cubicBezTo>
                <a:cubicBezTo>
                  <a:pt x="484239" y="302342"/>
                  <a:pt x="1283110" y="331838"/>
                  <a:pt x="1489587" y="235974"/>
                </a:cubicBezTo>
                <a:cubicBezTo>
                  <a:pt x="1696064" y="140110"/>
                  <a:pt x="1489587" y="0"/>
                  <a:pt x="1489587" y="0"/>
                </a:cubicBezTo>
                <a:lnTo>
                  <a:pt x="1489587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000496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43308" y="36718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28860" y="28145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28728" y="36718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86512" y="5406110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2-3 минуты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714884"/>
            <a:ext cx="2676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9" y="89971"/>
            <a:ext cx="5784859" cy="598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614364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614364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614364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614364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14364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14364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6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614364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66"/>
            <a:ext cx="2800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14452"/>
            <a:ext cx="2066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4803" t="31250" b="12499"/>
          <a:stretch>
            <a:fillRect/>
          </a:stretch>
        </p:blipFill>
        <p:spPr bwMode="auto">
          <a:xfrm>
            <a:off x="6215074" y="2428868"/>
            <a:ext cx="246697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00438"/>
            <a:ext cx="2524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72008"/>
            <a:ext cx="2495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715016"/>
            <a:ext cx="2495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Равнобедренный треугольник 27"/>
          <p:cNvSpPr/>
          <p:nvPr/>
        </p:nvSpPr>
        <p:spPr>
          <a:xfrm rot="19689936">
            <a:off x="2285984" y="357166"/>
            <a:ext cx="35719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апеция 28"/>
          <p:cNvSpPr/>
          <p:nvPr/>
        </p:nvSpPr>
        <p:spPr>
          <a:xfrm>
            <a:off x="2071670" y="1500174"/>
            <a:ext cx="857256" cy="285752"/>
          </a:xfrm>
          <a:prstGeom prst="trapezoid">
            <a:avLst/>
          </a:prstGeom>
          <a:solidFill>
            <a:srgbClr val="E74B21">
              <a:alpha val="9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57356" y="2357430"/>
            <a:ext cx="928694" cy="214314"/>
          </a:xfrm>
          <a:prstGeom prst="rect">
            <a:avLst/>
          </a:prstGeom>
          <a:solidFill>
            <a:srgbClr val="F68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428604"/>
            <a:ext cx="500066" cy="500066"/>
          </a:xfrm>
          <a:prstGeom prst="rect">
            <a:avLst/>
          </a:prstGeom>
          <a:solidFill>
            <a:srgbClr val="F68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786314" y="1071546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500694" y="2000240"/>
            <a:ext cx="428628" cy="785818"/>
          </a:xfrm>
          <a:prstGeom prst="ellipse">
            <a:avLst/>
          </a:prstGeom>
          <a:solidFill>
            <a:srgbClr val="C05B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4679157" y="2321711"/>
            <a:ext cx="64294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1" descr="3107 Синий"/>
          <p:cNvPicPr>
            <a:picLocks noChangeAspect="1" noChangeArrowheads="1"/>
          </p:cNvPicPr>
          <p:nvPr/>
        </p:nvPicPr>
        <p:blipFill>
          <a:blip r:embed="rId9" cstate="print"/>
          <a:srcRect l="33423" r="32826"/>
          <a:stretch>
            <a:fillRect/>
          </a:stretch>
        </p:blipFill>
        <p:spPr bwMode="auto">
          <a:xfrm rot="12946611">
            <a:off x="8212542" y="1339697"/>
            <a:ext cx="274079" cy="812063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642910" y="2214554"/>
            <a:ext cx="50006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11" descr="3107 Синий"/>
          <p:cNvPicPr>
            <a:picLocks noChangeAspect="1" noChangeArrowheads="1"/>
          </p:cNvPicPr>
          <p:nvPr/>
        </p:nvPicPr>
        <p:blipFill>
          <a:blip r:embed="rId9" cstate="print"/>
          <a:srcRect l="33423" r="32826"/>
          <a:stretch>
            <a:fillRect/>
          </a:stretch>
        </p:blipFill>
        <p:spPr bwMode="auto">
          <a:xfrm rot="12946611">
            <a:off x="8515558" y="3756445"/>
            <a:ext cx="274079" cy="81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0.03565 L -0.80677 -0.12199 " pathEditMode="relative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0.02963 L -0.60365 0.32362 " pathEditMode="relative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14"/>
            <a:ext cx="1928826" cy="310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00108"/>
            <a:ext cx="20193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319610"/>
            <a:ext cx="14954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86256"/>
            <a:ext cx="1676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714348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+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57356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=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5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9058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+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2066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=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43570" y="328612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3570" y="142852"/>
            <a:ext cx="34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НАЙТИ НЕДОСТАЮЩИЕ ДЕТАЛИ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643578"/>
            <a:ext cx="838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8179" y="5786454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619114"/>
            <a:ext cx="2905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1785926"/>
            <a:ext cx="29432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3429000"/>
            <a:ext cx="2238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5143512"/>
            <a:ext cx="2562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Голубой, Карандаш и Клип Векто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134362" flipV="1">
            <a:off x="5695519" y="4517216"/>
            <a:ext cx="857256" cy="257845"/>
          </a:xfrm>
          <a:prstGeom prst="rect">
            <a:avLst/>
          </a:prstGeom>
          <a:noFill/>
        </p:spPr>
      </p:pic>
      <p:pic>
        <p:nvPicPr>
          <p:cNvPr id="1035" name="Picture 11" descr="3107 Синий"/>
          <p:cNvPicPr>
            <a:picLocks noChangeAspect="1" noChangeArrowheads="1"/>
          </p:cNvPicPr>
          <p:nvPr/>
        </p:nvPicPr>
        <p:blipFill>
          <a:blip r:embed="rId13" cstate="print"/>
          <a:srcRect l="33423" r="32826"/>
          <a:stretch>
            <a:fillRect/>
          </a:stretch>
        </p:blipFill>
        <p:spPr bwMode="auto">
          <a:xfrm rot="12946611">
            <a:off x="6293304" y="4403614"/>
            <a:ext cx="324740" cy="962165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1571604" y="1500174"/>
            <a:ext cx="785818" cy="4286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72066" y="2071678"/>
            <a:ext cx="642942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51962 0.094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1025 0.157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45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384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3640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896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8152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408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2664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920" y="31907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28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384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3640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896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8152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408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2664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920" y="1176328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28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28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384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3640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896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8152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408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2664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920" y="203358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384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3640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896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8152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408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2664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920" y="289084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28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384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3640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896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8152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408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2664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920" y="3748096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918" y="5143512"/>
            <a:ext cx="152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5955" y="5143512"/>
            <a:ext cx="15144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62380" y="5143512"/>
            <a:ext cx="152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5143512"/>
            <a:ext cx="152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43805" y="5105423"/>
            <a:ext cx="15144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 descr="http://publicdomainvectors.org/photos/scissors_forbici_franc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973084">
            <a:off x="7482716" y="2842542"/>
            <a:ext cx="1792070" cy="88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25926E-6 C -0.32396 -0.00093 -0.64792 -0.00163 -0.77743 -0.00209 " pathEditMode="relative" ptsTypes="aA">
                                      <p:cBhvr>
                                        <p:cTn id="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7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688 0.66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40741E-7 L 0.40955 0.5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5658 0.443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78021 0.287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574087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481618"/>
            <a:ext cx="8142313" cy="13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685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50057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50057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500570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500570"/>
            <a:ext cx="704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1921 L 0.14028 -0.3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43802 -0.3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0.02847 L 0.354 -0.38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4392 -0.3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46424 -0.38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65</Words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94</cp:revision>
  <dcterms:created xsi:type="dcterms:W3CDTF">2015-05-12T07:04:11Z</dcterms:created>
  <dcterms:modified xsi:type="dcterms:W3CDTF">2017-08-28T09:14:04Z</dcterms:modified>
</cp:coreProperties>
</file>